
<file path=[Content_Types].xml><?xml version="1.0" encoding="utf-8"?>
<Types xmlns="http://schemas.openxmlformats.org/package/2006/content-types">
  <Default Extension="fntdata" ContentType="application/x-fontdata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76" r:id="rId1"/>
  </p:sldMasterIdLst>
  <p:notesMasterIdLst>
    <p:notesMasterId r:id="rId8"/>
  </p:notesMasterIdLst>
  <p:sldIdLst>
    <p:sldId id="256" r:id="rId2"/>
    <p:sldId id="306" r:id="rId3"/>
    <p:sldId id="307" r:id="rId4"/>
    <p:sldId id="303" r:id="rId5"/>
    <p:sldId id="304" r:id="rId6"/>
    <p:sldId id="305" r:id="rId7"/>
  </p:sldIdLst>
  <p:sldSz cx="9144000" cy="5143500" type="screen16x9"/>
  <p:notesSz cx="6858000" cy="9144000"/>
  <p:embeddedFontLst>
    <p:embeddedFont>
      <p:font typeface="Abadi" panose="020B0604020104020204" pitchFamily="34" charset="0"/>
      <p:regular r:id="rId9"/>
    </p:embeddedFont>
    <p:embeddedFont>
      <p:font typeface="Calibri" panose="020F0502020204030204" pitchFamily="34" charset="0"/>
      <p:regular r:id="rId10"/>
      <p:bold r:id="rId11"/>
      <p:italic r:id="rId12"/>
      <p:boldItalic r:id="rId13"/>
    </p:embeddedFont>
    <p:embeddedFont>
      <p:font typeface="Fredoka One" panose="020B0604020202020204" charset="0"/>
      <p:regular r:id="rId14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pos="2880">
          <p15:clr>
            <a:srgbClr val="9AA0A6"/>
          </p15:clr>
        </p15:guide>
        <p15:guide id="2" orient="horz" pos="544">
          <p15:clr>
            <a:srgbClr val="9AA0A6"/>
          </p15:clr>
        </p15:guide>
        <p15:guide id="3" orient="horz" pos="1620">
          <p15:clr>
            <a:srgbClr val="9AA0A6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1318E88F-81A9-49CA-AE98-E09F072DEE6B}" v="5" dt="2022-01-06T10:49:17.903"/>
  </p1510:revLst>
</p1510:revInfo>
</file>

<file path=ppt/tableStyles.xml><?xml version="1.0" encoding="utf-8"?>
<a:tblStyleLst xmlns:a="http://schemas.openxmlformats.org/drawingml/2006/main" def="{A8E7EC5B-01E4-40B7-B61B-D0799A9B9EA6}">
  <a:tblStyle styleId="{A8E7EC5B-01E4-40B7-B61B-D0799A9B9EA6}" styleName="Table_0">
    <a:wholeTbl>
      <a:tcTxStyle>
        <a:font>
          <a:latin typeface="Arial"/>
          <a:ea typeface="Arial"/>
          <a:cs typeface="Arial"/>
        </a:font>
        <a:srgbClr val="000000"/>
      </a:tcTxStyle>
      <a:tcStyle>
        <a:tcBdr>
          <a:left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insideV>
        </a:tcBdr>
      </a:tcStyle>
    </a:wholeTbl>
    <a:band1H>
      <a:tcTxStyle/>
      <a:tcStyle>
        <a:tcBdr/>
      </a:tcStyle>
    </a:band1H>
    <a:band2H>
      <a:tcTxStyle/>
      <a:tcStyle>
        <a:tcBdr/>
      </a:tcStyle>
    </a:band2H>
    <a:band1V>
      <a:tcTxStyle/>
      <a:tcStyle>
        <a:tcBdr/>
      </a:tcStyle>
    </a:band1V>
    <a:band2V>
      <a:tcTxStyle/>
      <a:tcStyle>
        <a:tcBdr/>
      </a:tcStyle>
    </a:band2V>
    <a:lastCol>
      <a:tcTxStyle/>
      <a:tcStyle>
        <a:tcBdr/>
      </a:tcStyle>
    </a:lastCol>
    <a:firstCol>
      <a:tcTxStyle/>
      <a:tcStyle>
        <a:tcBdr/>
      </a:tcStyle>
    </a:firstCol>
    <a:lastRow>
      <a:tcTxStyle/>
      <a:tcStyle>
        <a:tcBdr/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/>
      <a:tcStyle>
        <a:tcBdr/>
      </a:tcStyle>
    </a:firstRow>
    <a:neCell>
      <a:tcTxStyle/>
      <a:tcStyle>
        <a:tcBdr/>
      </a:tcStyle>
    </a:neCell>
    <a:nwCell>
      <a:tcTxStyle/>
      <a:tcStyle>
        <a:tcBdr/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83" d="100"/>
          <a:sy n="83" d="100"/>
        </p:scale>
        <p:origin x="800" y="52"/>
      </p:cViewPr>
      <p:guideLst>
        <p:guide pos="2880"/>
        <p:guide orient="horz" pos="544"/>
        <p:guide orient="horz" pos="162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notesMaster" Target="notesMasters/notesMaster1.xml"/><Relationship Id="rId13" Type="http://schemas.openxmlformats.org/officeDocument/2006/relationships/font" Target="fonts/font5.fntdata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font" Target="fonts/font4.fntdata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20" Type="http://schemas.microsoft.com/office/2015/10/relationships/revisionInfo" Target="revisionInfo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font" Target="fonts/font3.fntdata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font" Target="fonts/font2.fntdata"/><Relationship Id="rId19" Type="http://schemas.microsoft.com/office/2016/11/relationships/changesInfo" Target="changesInfos/changesInfo1.xml"/><Relationship Id="rId4" Type="http://schemas.openxmlformats.org/officeDocument/2006/relationships/slide" Target="slides/slide3.xml"/><Relationship Id="rId9" Type="http://schemas.openxmlformats.org/officeDocument/2006/relationships/font" Target="fonts/font1.fntdata"/><Relationship Id="rId14" Type="http://schemas.openxmlformats.org/officeDocument/2006/relationships/font" Target="fonts/font6.fntdata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Lee Lay Hoon" userId="5fa2187f-1e64-41bb-865a-a4f06e5b15c3" providerId="ADAL" clId="{1318E88F-81A9-49CA-AE98-E09F072DEE6B}"/>
    <pc:docChg chg="undo custSel addSld delSld modSld delMainMaster">
      <pc:chgData name="Lee Lay Hoon" userId="5fa2187f-1e64-41bb-865a-a4f06e5b15c3" providerId="ADAL" clId="{1318E88F-81A9-49CA-AE98-E09F072DEE6B}" dt="2022-01-07T03:09:17.073" v="242" actId="113"/>
      <pc:docMkLst>
        <pc:docMk/>
      </pc:docMkLst>
      <pc:sldChg chg="modSp mod">
        <pc:chgData name="Lee Lay Hoon" userId="5fa2187f-1e64-41bb-865a-a4f06e5b15c3" providerId="ADAL" clId="{1318E88F-81A9-49CA-AE98-E09F072DEE6B}" dt="2022-01-06T10:39:53.494" v="62" actId="6549"/>
        <pc:sldMkLst>
          <pc:docMk/>
          <pc:sldMk cId="0" sldId="256"/>
        </pc:sldMkLst>
        <pc:spChg chg="mod">
          <ac:chgData name="Lee Lay Hoon" userId="5fa2187f-1e64-41bb-865a-a4f06e5b15c3" providerId="ADAL" clId="{1318E88F-81A9-49CA-AE98-E09F072DEE6B}" dt="2022-01-06T10:39:49.158" v="61" actId="6549"/>
          <ac:spMkLst>
            <pc:docMk/>
            <pc:sldMk cId="0" sldId="256"/>
            <ac:spMk id="703" creationId="{00000000-0000-0000-0000-000000000000}"/>
          </ac:spMkLst>
        </pc:spChg>
        <pc:spChg chg="mod">
          <ac:chgData name="Lee Lay Hoon" userId="5fa2187f-1e64-41bb-865a-a4f06e5b15c3" providerId="ADAL" clId="{1318E88F-81A9-49CA-AE98-E09F072DEE6B}" dt="2022-01-06T10:39:53.494" v="62" actId="6549"/>
          <ac:spMkLst>
            <pc:docMk/>
            <pc:sldMk cId="0" sldId="256"/>
            <ac:spMk id="718" creationId="{00000000-0000-0000-0000-000000000000}"/>
          </ac:spMkLst>
        </pc:spChg>
      </pc:sldChg>
      <pc:sldChg chg="del">
        <pc:chgData name="Lee Lay Hoon" userId="5fa2187f-1e64-41bb-865a-a4f06e5b15c3" providerId="ADAL" clId="{1318E88F-81A9-49CA-AE98-E09F072DEE6B}" dt="2022-01-06T10:39:12.218" v="1" actId="47"/>
        <pc:sldMkLst>
          <pc:docMk/>
          <pc:sldMk cId="0" sldId="257"/>
        </pc:sldMkLst>
      </pc:sldChg>
      <pc:sldChg chg="del">
        <pc:chgData name="Lee Lay Hoon" userId="5fa2187f-1e64-41bb-865a-a4f06e5b15c3" providerId="ADAL" clId="{1318E88F-81A9-49CA-AE98-E09F072DEE6B}" dt="2022-01-06T10:41:49.773" v="68" actId="47"/>
        <pc:sldMkLst>
          <pc:docMk/>
          <pc:sldMk cId="0" sldId="258"/>
        </pc:sldMkLst>
      </pc:sldChg>
      <pc:sldChg chg="del">
        <pc:chgData name="Lee Lay Hoon" userId="5fa2187f-1e64-41bb-865a-a4f06e5b15c3" providerId="ADAL" clId="{1318E88F-81A9-49CA-AE98-E09F072DEE6B}" dt="2022-01-06T10:41:49.773" v="68" actId="47"/>
        <pc:sldMkLst>
          <pc:docMk/>
          <pc:sldMk cId="0" sldId="259"/>
        </pc:sldMkLst>
      </pc:sldChg>
      <pc:sldChg chg="del">
        <pc:chgData name="Lee Lay Hoon" userId="5fa2187f-1e64-41bb-865a-a4f06e5b15c3" providerId="ADAL" clId="{1318E88F-81A9-49CA-AE98-E09F072DEE6B}" dt="2022-01-06T10:41:49.773" v="68" actId="47"/>
        <pc:sldMkLst>
          <pc:docMk/>
          <pc:sldMk cId="0" sldId="260"/>
        </pc:sldMkLst>
      </pc:sldChg>
      <pc:sldChg chg="del">
        <pc:chgData name="Lee Lay Hoon" userId="5fa2187f-1e64-41bb-865a-a4f06e5b15c3" providerId="ADAL" clId="{1318E88F-81A9-49CA-AE98-E09F072DEE6B}" dt="2022-01-06T10:41:49.773" v="68" actId="47"/>
        <pc:sldMkLst>
          <pc:docMk/>
          <pc:sldMk cId="0" sldId="261"/>
        </pc:sldMkLst>
      </pc:sldChg>
      <pc:sldChg chg="del">
        <pc:chgData name="Lee Lay Hoon" userId="5fa2187f-1e64-41bb-865a-a4f06e5b15c3" providerId="ADAL" clId="{1318E88F-81A9-49CA-AE98-E09F072DEE6B}" dt="2022-01-06T10:41:49.773" v="68" actId="47"/>
        <pc:sldMkLst>
          <pc:docMk/>
          <pc:sldMk cId="0" sldId="262"/>
        </pc:sldMkLst>
      </pc:sldChg>
      <pc:sldChg chg="del">
        <pc:chgData name="Lee Lay Hoon" userId="5fa2187f-1e64-41bb-865a-a4f06e5b15c3" providerId="ADAL" clId="{1318E88F-81A9-49CA-AE98-E09F072DEE6B}" dt="2022-01-06T10:41:49.773" v="68" actId="47"/>
        <pc:sldMkLst>
          <pc:docMk/>
          <pc:sldMk cId="0" sldId="263"/>
        </pc:sldMkLst>
      </pc:sldChg>
      <pc:sldChg chg="del">
        <pc:chgData name="Lee Lay Hoon" userId="5fa2187f-1e64-41bb-865a-a4f06e5b15c3" providerId="ADAL" clId="{1318E88F-81A9-49CA-AE98-E09F072DEE6B}" dt="2022-01-06T10:41:49.773" v="68" actId="47"/>
        <pc:sldMkLst>
          <pc:docMk/>
          <pc:sldMk cId="0" sldId="264"/>
        </pc:sldMkLst>
      </pc:sldChg>
      <pc:sldChg chg="del">
        <pc:chgData name="Lee Lay Hoon" userId="5fa2187f-1e64-41bb-865a-a4f06e5b15c3" providerId="ADAL" clId="{1318E88F-81A9-49CA-AE98-E09F072DEE6B}" dt="2022-01-06T10:41:49.773" v="68" actId="47"/>
        <pc:sldMkLst>
          <pc:docMk/>
          <pc:sldMk cId="0" sldId="265"/>
        </pc:sldMkLst>
      </pc:sldChg>
      <pc:sldChg chg="del">
        <pc:chgData name="Lee Lay Hoon" userId="5fa2187f-1e64-41bb-865a-a4f06e5b15c3" providerId="ADAL" clId="{1318E88F-81A9-49CA-AE98-E09F072DEE6B}" dt="2022-01-06T10:41:49.773" v="68" actId="47"/>
        <pc:sldMkLst>
          <pc:docMk/>
          <pc:sldMk cId="0" sldId="266"/>
        </pc:sldMkLst>
      </pc:sldChg>
      <pc:sldChg chg="del">
        <pc:chgData name="Lee Lay Hoon" userId="5fa2187f-1e64-41bb-865a-a4f06e5b15c3" providerId="ADAL" clId="{1318E88F-81A9-49CA-AE98-E09F072DEE6B}" dt="2022-01-06T10:41:49.773" v="68" actId="47"/>
        <pc:sldMkLst>
          <pc:docMk/>
          <pc:sldMk cId="0" sldId="267"/>
        </pc:sldMkLst>
      </pc:sldChg>
      <pc:sldChg chg="del">
        <pc:chgData name="Lee Lay Hoon" userId="5fa2187f-1e64-41bb-865a-a4f06e5b15c3" providerId="ADAL" clId="{1318E88F-81A9-49CA-AE98-E09F072DEE6B}" dt="2022-01-06T10:41:49.773" v="68" actId="47"/>
        <pc:sldMkLst>
          <pc:docMk/>
          <pc:sldMk cId="0" sldId="268"/>
        </pc:sldMkLst>
      </pc:sldChg>
      <pc:sldChg chg="del">
        <pc:chgData name="Lee Lay Hoon" userId="5fa2187f-1e64-41bb-865a-a4f06e5b15c3" providerId="ADAL" clId="{1318E88F-81A9-49CA-AE98-E09F072DEE6B}" dt="2022-01-06T10:41:49.773" v="68" actId="47"/>
        <pc:sldMkLst>
          <pc:docMk/>
          <pc:sldMk cId="0" sldId="269"/>
        </pc:sldMkLst>
      </pc:sldChg>
      <pc:sldChg chg="del">
        <pc:chgData name="Lee Lay Hoon" userId="5fa2187f-1e64-41bb-865a-a4f06e5b15c3" providerId="ADAL" clId="{1318E88F-81A9-49CA-AE98-E09F072DEE6B}" dt="2022-01-06T10:41:49.773" v="68" actId="47"/>
        <pc:sldMkLst>
          <pc:docMk/>
          <pc:sldMk cId="0" sldId="270"/>
        </pc:sldMkLst>
      </pc:sldChg>
      <pc:sldChg chg="del">
        <pc:chgData name="Lee Lay Hoon" userId="5fa2187f-1e64-41bb-865a-a4f06e5b15c3" providerId="ADAL" clId="{1318E88F-81A9-49CA-AE98-E09F072DEE6B}" dt="2022-01-06T10:41:49.773" v="68" actId="47"/>
        <pc:sldMkLst>
          <pc:docMk/>
          <pc:sldMk cId="0" sldId="271"/>
        </pc:sldMkLst>
      </pc:sldChg>
      <pc:sldChg chg="del">
        <pc:chgData name="Lee Lay Hoon" userId="5fa2187f-1e64-41bb-865a-a4f06e5b15c3" providerId="ADAL" clId="{1318E88F-81A9-49CA-AE98-E09F072DEE6B}" dt="2022-01-06T10:41:49.773" v="68" actId="47"/>
        <pc:sldMkLst>
          <pc:docMk/>
          <pc:sldMk cId="0" sldId="272"/>
        </pc:sldMkLst>
      </pc:sldChg>
      <pc:sldChg chg="del">
        <pc:chgData name="Lee Lay Hoon" userId="5fa2187f-1e64-41bb-865a-a4f06e5b15c3" providerId="ADAL" clId="{1318E88F-81A9-49CA-AE98-E09F072DEE6B}" dt="2022-01-06T10:41:49.773" v="68" actId="47"/>
        <pc:sldMkLst>
          <pc:docMk/>
          <pc:sldMk cId="0" sldId="273"/>
        </pc:sldMkLst>
      </pc:sldChg>
      <pc:sldChg chg="del">
        <pc:chgData name="Lee Lay Hoon" userId="5fa2187f-1e64-41bb-865a-a4f06e5b15c3" providerId="ADAL" clId="{1318E88F-81A9-49CA-AE98-E09F072DEE6B}" dt="2022-01-06T10:41:49.773" v="68" actId="47"/>
        <pc:sldMkLst>
          <pc:docMk/>
          <pc:sldMk cId="0" sldId="274"/>
        </pc:sldMkLst>
      </pc:sldChg>
      <pc:sldChg chg="del">
        <pc:chgData name="Lee Lay Hoon" userId="5fa2187f-1e64-41bb-865a-a4f06e5b15c3" providerId="ADAL" clId="{1318E88F-81A9-49CA-AE98-E09F072DEE6B}" dt="2022-01-06T10:41:49.773" v="68" actId="47"/>
        <pc:sldMkLst>
          <pc:docMk/>
          <pc:sldMk cId="0" sldId="275"/>
        </pc:sldMkLst>
      </pc:sldChg>
      <pc:sldChg chg="del">
        <pc:chgData name="Lee Lay Hoon" userId="5fa2187f-1e64-41bb-865a-a4f06e5b15c3" providerId="ADAL" clId="{1318E88F-81A9-49CA-AE98-E09F072DEE6B}" dt="2022-01-06T10:41:49.773" v="68" actId="47"/>
        <pc:sldMkLst>
          <pc:docMk/>
          <pc:sldMk cId="0" sldId="276"/>
        </pc:sldMkLst>
      </pc:sldChg>
      <pc:sldChg chg="del">
        <pc:chgData name="Lee Lay Hoon" userId="5fa2187f-1e64-41bb-865a-a4f06e5b15c3" providerId="ADAL" clId="{1318E88F-81A9-49CA-AE98-E09F072DEE6B}" dt="2022-01-06T10:41:49.773" v="68" actId="47"/>
        <pc:sldMkLst>
          <pc:docMk/>
          <pc:sldMk cId="0" sldId="277"/>
        </pc:sldMkLst>
      </pc:sldChg>
      <pc:sldChg chg="del">
        <pc:chgData name="Lee Lay Hoon" userId="5fa2187f-1e64-41bb-865a-a4f06e5b15c3" providerId="ADAL" clId="{1318E88F-81A9-49CA-AE98-E09F072DEE6B}" dt="2022-01-06T10:41:49.773" v="68" actId="47"/>
        <pc:sldMkLst>
          <pc:docMk/>
          <pc:sldMk cId="0" sldId="278"/>
        </pc:sldMkLst>
      </pc:sldChg>
      <pc:sldChg chg="del">
        <pc:chgData name="Lee Lay Hoon" userId="5fa2187f-1e64-41bb-865a-a4f06e5b15c3" providerId="ADAL" clId="{1318E88F-81A9-49CA-AE98-E09F072DEE6B}" dt="2022-01-06T10:41:49.773" v="68" actId="47"/>
        <pc:sldMkLst>
          <pc:docMk/>
          <pc:sldMk cId="0" sldId="279"/>
        </pc:sldMkLst>
      </pc:sldChg>
      <pc:sldChg chg="del">
        <pc:chgData name="Lee Lay Hoon" userId="5fa2187f-1e64-41bb-865a-a4f06e5b15c3" providerId="ADAL" clId="{1318E88F-81A9-49CA-AE98-E09F072DEE6B}" dt="2022-01-06T10:41:49.773" v="68" actId="47"/>
        <pc:sldMkLst>
          <pc:docMk/>
          <pc:sldMk cId="0" sldId="280"/>
        </pc:sldMkLst>
      </pc:sldChg>
      <pc:sldChg chg="del">
        <pc:chgData name="Lee Lay Hoon" userId="5fa2187f-1e64-41bb-865a-a4f06e5b15c3" providerId="ADAL" clId="{1318E88F-81A9-49CA-AE98-E09F072DEE6B}" dt="2022-01-06T10:41:49.773" v="68" actId="47"/>
        <pc:sldMkLst>
          <pc:docMk/>
          <pc:sldMk cId="0" sldId="281"/>
        </pc:sldMkLst>
      </pc:sldChg>
      <pc:sldChg chg="del">
        <pc:chgData name="Lee Lay Hoon" userId="5fa2187f-1e64-41bb-865a-a4f06e5b15c3" providerId="ADAL" clId="{1318E88F-81A9-49CA-AE98-E09F072DEE6B}" dt="2022-01-06T10:41:49.773" v="68" actId="47"/>
        <pc:sldMkLst>
          <pc:docMk/>
          <pc:sldMk cId="0" sldId="282"/>
        </pc:sldMkLst>
      </pc:sldChg>
      <pc:sldChg chg="del">
        <pc:chgData name="Lee Lay Hoon" userId="5fa2187f-1e64-41bb-865a-a4f06e5b15c3" providerId="ADAL" clId="{1318E88F-81A9-49CA-AE98-E09F072DEE6B}" dt="2022-01-06T10:41:49.773" v="68" actId="47"/>
        <pc:sldMkLst>
          <pc:docMk/>
          <pc:sldMk cId="0" sldId="283"/>
        </pc:sldMkLst>
      </pc:sldChg>
      <pc:sldChg chg="del">
        <pc:chgData name="Lee Lay Hoon" userId="5fa2187f-1e64-41bb-865a-a4f06e5b15c3" providerId="ADAL" clId="{1318E88F-81A9-49CA-AE98-E09F072DEE6B}" dt="2022-01-06T10:41:49.773" v="68" actId="47"/>
        <pc:sldMkLst>
          <pc:docMk/>
          <pc:sldMk cId="0" sldId="284"/>
        </pc:sldMkLst>
      </pc:sldChg>
      <pc:sldChg chg="del">
        <pc:chgData name="Lee Lay Hoon" userId="5fa2187f-1e64-41bb-865a-a4f06e5b15c3" providerId="ADAL" clId="{1318E88F-81A9-49CA-AE98-E09F072DEE6B}" dt="2022-01-06T10:41:49.773" v="68" actId="47"/>
        <pc:sldMkLst>
          <pc:docMk/>
          <pc:sldMk cId="0" sldId="285"/>
        </pc:sldMkLst>
      </pc:sldChg>
      <pc:sldChg chg="del">
        <pc:chgData name="Lee Lay Hoon" userId="5fa2187f-1e64-41bb-865a-a4f06e5b15c3" providerId="ADAL" clId="{1318E88F-81A9-49CA-AE98-E09F072DEE6B}" dt="2022-01-06T10:41:49.773" v="68" actId="47"/>
        <pc:sldMkLst>
          <pc:docMk/>
          <pc:sldMk cId="0" sldId="286"/>
        </pc:sldMkLst>
      </pc:sldChg>
      <pc:sldChg chg="del">
        <pc:chgData name="Lee Lay Hoon" userId="5fa2187f-1e64-41bb-865a-a4f06e5b15c3" providerId="ADAL" clId="{1318E88F-81A9-49CA-AE98-E09F072DEE6B}" dt="2022-01-06T10:41:49.773" v="68" actId="47"/>
        <pc:sldMkLst>
          <pc:docMk/>
          <pc:sldMk cId="0" sldId="287"/>
        </pc:sldMkLst>
      </pc:sldChg>
      <pc:sldChg chg="del">
        <pc:chgData name="Lee Lay Hoon" userId="5fa2187f-1e64-41bb-865a-a4f06e5b15c3" providerId="ADAL" clId="{1318E88F-81A9-49CA-AE98-E09F072DEE6B}" dt="2022-01-06T10:41:49.773" v="68" actId="47"/>
        <pc:sldMkLst>
          <pc:docMk/>
          <pc:sldMk cId="0" sldId="288"/>
        </pc:sldMkLst>
      </pc:sldChg>
      <pc:sldChg chg="del">
        <pc:chgData name="Lee Lay Hoon" userId="5fa2187f-1e64-41bb-865a-a4f06e5b15c3" providerId="ADAL" clId="{1318E88F-81A9-49CA-AE98-E09F072DEE6B}" dt="2022-01-06T10:41:49.773" v="68" actId="47"/>
        <pc:sldMkLst>
          <pc:docMk/>
          <pc:sldMk cId="0" sldId="289"/>
        </pc:sldMkLst>
      </pc:sldChg>
      <pc:sldChg chg="del">
        <pc:chgData name="Lee Lay Hoon" userId="5fa2187f-1e64-41bb-865a-a4f06e5b15c3" providerId="ADAL" clId="{1318E88F-81A9-49CA-AE98-E09F072DEE6B}" dt="2022-01-06T10:41:49.773" v="68" actId="47"/>
        <pc:sldMkLst>
          <pc:docMk/>
          <pc:sldMk cId="0" sldId="290"/>
        </pc:sldMkLst>
      </pc:sldChg>
      <pc:sldChg chg="del">
        <pc:chgData name="Lee Lay Hoon" userId="5fa2187f-1e64-41bb-865a-a4f06e5b15c3" providerId="ADAL" clId="{1318E88F-81A9-49CA-AE98-E09F072DEE6B}" dt="2022-01-06T10:41:49.773" v="68" actId="47"/>
        <pc:sldMkLst>
          <pc:docMk/>
          <pc:sldMk cId="0" sldId="291"/>
        </pc:sldMkLst>
      </pc:sldChg>
      <pc:sldChg chg="del">
        <pc:chgData name="Lee Lay Hoon" userId="5fa2187f-1e64-41bb-865a-a4f06e5b15c3" providerId="ADAL" clId="{1318E88F-81A9-49CA-AE98-E09F072DEE6B}" dt="2022-01-06T10:41:49.773" v="68" actId="47"/>
        <pc:sldMkLst>
          <pc:docMk/>
          <pc:sldMk cId="0" sldId="292"/>
        </pc:sldMkLst>
      </pc:sldChg>
      <pc:sldChg chg="del">
        <pc:chgData name="Lee Lay Hoon" userId="5fa2187f-1e64-41bb-865a-a4f06e5b15c3" providerId="ADAL" clId="{1318E88F-81A9-49CA-AE98-E09F072DEE6B}" dt="2022-01-06T10:41:49.773" v="68" actId="47"/>
        <pc:sldMkLst>
          <pc:docMk/>
          <pc:sldMk cId="0" sldId="293"/>
        </pc:sldMkLst>
      </pc:sldChg>
      <pc:sldChg chg="del">
        <pc:chgData name="Lee Lay Hoon" userId="5fa2187f-1e64-41bb-865a-a4f06e5b15c3" providerId="ADAL" clId="{1318E88F-81A9-49CA-AE98-E09F072DEE6B}" dt="2022-01-06T10:41:49.773" v="68" actId="47"/>
        <pc:sldMkLst>
          <pc:docMk/>
          <pc:sldMk cId="0" sldId="294"/>
        </pc:sldMkLst>
      </pc:sldChg>
      <pc:sldChg chg="del">
        <pc:chgData name="Lee Lay Hoon" userId="5fa2187f-1e64-41bb-865a-a4f06e5b15c3" providerId="ADAL" clId="{1318E88F-81A9-49CA-AE98-E09F072DEE6B}" dt="2022-01-06T10:41:49.773" v="68" actId="47"/>
        <pc:sldMkLst>
          <pc:docMk/>
          <pc:sldMk cId="0" sldId="295"/>
        </pc:sldMkLst>
      </pc:sldChg>
      <pc:sldChg chg="del">
        <pc:chgData name="Lee Lay Hoon" userId="5fa2187f-1e64-41bb-865a-a4f06e5b15c3" providerId="ADAL" clId="{1318E88F-81A9-49CA-AE98-E09F072DEE6B}" dt="2022-01-06T10:41:49.773" v="68" actId="47"/>
        <pc:sldMkLst>
          <pc:docMk/>
          <pc:sldMk cId="0" sldId="296"/>
        </pc:sldMkLst>
      </pc:sldChg>
      <pc:sldChg chg="del">
        <pc:chgData name="Lee Lay Hoon" userId="5fa2187f-1e64-41bb-865a-a4f06e5b15c3" providerId="ADAL" clId="{1318E88F-81A9-49CA-AE98-E09F072DEE6B}" dt="2022-01-06T10:41:49.773" v="68" actId="47"/>
        <pc:sldMkLst>
          <pc:docMk/>
          <pc:sldMk cId="0" sldId="297"/>
        </pc:sldMkLst>
      </pc:sldChg>
      <pc:sldChg chg="del">
        <pc:chgData name="Lee Lay Hoon" userId="5fa2187f-1e64-41bb-865a-a4f06e5b15c3" providerId="ADAL" clId="{1318E88F-81A9-49CA-AE98-E09F072DEE6B}" dt="2022-01-06T10:41:49.773" v="68" actId="47"/>
        <pc:sldMkLst>
          <pc:docMk/>
          <pc:sldMk cId="0" sldId="298"/>
        </pc:sldMkLst>
      </pc:sldChg>
      <pc:sldChg chg="del">
        <pc:chgData name="Lee Lay Hoon" userId="5fa2187f-1e64-41bb-865a-a4f06e5b15c3" providerId="ADAL" clId="{1318E88F-81A9-49CA-AE98-E09F072DEE6B}" dt="2022-01-06T10:41:49.773" v="68" actId="47"/>
        <pc:sldMkLst>
          <pc:docMk/>
          <pc:sldMk cId="0" sldId="299"/>
        </pc:sldMkLst>
      </pc:sldChg>
      <pc:sldChg chg="del">
        <pc:chgData name="Lee Lay Hoon" userId="5fa2187f-1e64-41bb-865a-a4f06e5b15c3" providerId="ADAL" clId="{1318E88F-81A9-49CA-AE98-E09F072DEE6B}" dt="2022-01-06T10:41:49.773" v="68" actId="47"/>
        <pc:sldMkLst>
          <pc:docMk/>
          <pc:sldMk cId="0" sldId="300"/>
        </pc:sldMkLst>
      </pc:sldChg>
      <pc:sldChg chg="del">
        <pc:chgData name="Lee Lay Hoon" userId="5fa2187f-1e64-41bb-865a-a4f06e5b15c3" providerId="ADAL" clId="{1318E88F-81A9-49CA-AE98-E09F072DEE6B}" dt="2022-01-06T10:39:13.187" v="2" actId="47"/>
        <pc:sldMkLst>
          <pc:docMk/>
          <pc:sldMk cId="1738737402" sldId="301"/>
        </pc:sldMkLst>
      </pc:sldChg>
      <pc:sldChg chg="del">
        <pc:chgData name="Lee Lay Hoon" userId="5fa2187f-1e64-41bb-865a-a4f06e5b15c3" providerId="ADAL" clId="{1318E88F-81A9-49CA-AE98-E09F072DEE6B}" dt="2022-01-06T10:39:09.948" v="0" actId="47"/>
        <pc:sldMkLst>
          <pc:docMk/>
          <pc:sldMk cId="3065591898" sldId="302"/>
        </pc:sldMkLst>
      </pc:sldChg>
      <pc:sldChg chg="modSp mod">
        <pc:chgData name="Lee Lay Hoon" userId="5fa2187f-1e64-41bb-865a-a4f06e5b15c3" providerId="ADAL" clId="{1318E88F-81A9-49CA-AE98-E09F072DEE6B}" dt="2022-01-06T13:52:42.704" v="225" actId="14100"/>
        <pc:sldMkLst>
          <pc:docMk/>
          <pc:sldMk cId="1111304966" sldId="303"/>
        </pc:sldMkLst>
        <pc:spChg chg="mod">
          <ac:chgData name="Lee Lay Hoon" userId="5fa2187f-1e64-41bb-865a-a4f06e5b15c3" providerId="ADAL" clId="{1318E88F-81A9-49CA-AE98-E09F072DEE6B}" dt="2022-01-06T13:52:42.704" v="225" actId="14100"/>
          <ac:spMkLst>
            <pc:docMk/>
            <pc:sldMk cId="1111304966" sldId="303"/>
            <ac:spMk id="16" creationId="{206EBFF4-F0D3-4036-9451-AB25397FB26C}"/>
          </ac:spMkLst>
        </pc:spChg>
      </pc:sldChg>
      <pc:sldChg chg="modSp mod">
        <pc:chgData name="Lee Lay Hoon" userId="5fa2187f-1e64-41bb-865a-a4f06e5b15c3" providerId="ADAL" clId="{1318E88F-81A9-49CA-AE98-E09F072DEE6B}" dt="2022-01-07T03:09:03.744" v="240" actId="20577"/>
        <pc:sldMkLst>
          <pc:docMk/>
          <pc:sldMk cId="1193480126" sldId="304"/>
        </pc:sldMkLst>
        <pc:spChg chg="mod">
          <ac:chgData name="Lee Lay Hoon" userId="5fa2187f-1e64-41bb-865a-a4f06e5b15c3" providerId="ADAL" clId="{1318E88F-81A9-49CA-AE98-E09F072DEE6B}" dt="2022-01-07T03:08:58.157" v="233" actId="113"/>
          <ac:spMkLst>
            <pc:docMk/>
            <pc:sldMk cId="1193480126" sldId="304"/>
            <ac:spMk id="8" creationId="{6B4935B5-0BEE-4913-B108-2ACF3166D37D}"/>
          </ac:spMkLst>
        </pc:spChg>
        <pc:spChg chg="mod">
          <ac:chgData name="Lee Lay Hoon" userId="5fa2187f-1e64-41bb-865a-a4f06e5b15c3" providerId="ADAL" clId="{1318E88F-81A9-49CA-AE98-E09F072DEE6B}" dt="2022-01-07T03:09:03.744" v="240" actId="20577"/>
          <ac:spMkLst>
            <pc:docMk/>
            <pc:sldMk cId="1193480126" sldId="304"/>
            <ac:spMk id="11" creationId="{888D23BD-5DEC-4CA6-962F-05C687046829}"/>
          </ac:spMkLst>
        </pc:spChg>
      </pc:sldChg>
      <pc:sldChg chg="modSp mod">
        <pc:chgData name="Lee Lay Hoon" userId="5fa2187f-1e64-41bb-865a-a4f06e5b15c3" providerId="ADAL" clId="{1318E88F-81A9-49CA-AE98-E09F072DEE6B}" dt="2022-01-07T03:09:17.073" v="242" actId="113"/>
        <pc:sldMkLst>
          <pc:docMk/>
          <pc:sldMk cId="2103725383" sldId="305"/>
        </pc:sldMkLst>
        <pc:spChg chg="mod">
          <ac:chgData name="Lee Lay Hoon" userId="5fa2187f-1e64-41bb-865a-a4f06e5b15c3" providerId="ADAL" clId="{1318E88F-81A9-49CA-AE98-E09F072DEE6B}" dt="2022-01-07T03:09:17.073" v="242" actId="113"/>
          <ac:spMkLst>
            <pc:docMk/>
            <pc:sldMk cId="2103725383" sldId="305"/>
            <ac:spMk id="8" creationId="{6B4935B5-0BEE-4913-B108-2ACF3166D37D}"/>
          </ac:spMkLst>
        </pc:spChg>
        <pc:spChg chg="mod">
          <ac:chgData name="Lee Lay Hoon" userId="5fa2187f-1e64-41bb-865a-a4f06e5b15c3" providerId="ADAL" clId="{1318E88F-81A9-49CA-AE98-E09F072DEE6B}" dt="2022-01-07T03:09:14.251" v="241" actId="113"/>
          <ac:spMkLst>
            <pc:docMk/>
            <pc:sldMk cId="2103725383" sldId="305"/>
            <ac:spMk id="11" creationId="{888D23BD-5DEC-4CA6-962F-05C687046829}"/>
          </ac:spMkLst>
        </pc:spChg>
      </pc:sldChg>
      <pc:sldChg chg="addSp delSp modSp add mod">
        <pc:chgData name="Lee Lay Hoon" userId="5fa2187f-1e64-41bb-865a-a4f06e5b15c3" providerId="ADAL" clId="{1318E88F-81A9-49CA-AE98-E09F072DEE6B}" dt="2022-01-07T03:08:15.503" v="229" actId="1076"/>
        <pc:sldMkLst>
          <pc:docMk/>
          <pc:sldMk cId="2391120148" sldId="306"/>
        </pc:sldMkLst>
        <pc:spChg chg="add mod">
          <ac:chgData name="Lee Lay Hoon" userId="5fa2187f-1e64-41bb-865a-a4f06e5b15c3" providerId="ADAL" clId="{1318E88F-81A9-49CA-AE98-E09F072DEE6B}" dt="2022-01-07T03:08:15.503" v="229" actId="1076"/>
          <ac:spMkLst>
            <pc:docMk/>
            <pc:sldMk cId="2391120148" sldId="306"/>
            <ac:spMk id="4" creationId="{EBBDDCB4-DACC-4EA7-8873-4D9BFEBB0A8A}"/>
          </ac:spMkLst>
        </pc:spChg>
        <pc:spChg chg="del">
          <ac:chgData name="Lee Lay Hoon" userId="5fa2187f-1e64-41bb-865a-a4f06e5b15c3" providerId="ADAL" clId="{1318E88F-81A9-49CA-AE98-E09F072DEE6B}" dt="2022-01-06T10:42:37.740" v="92" actId="478"/>
          <ac:spMkLst>
            <pc:docMk/>
            <pc:sldMk cId="2391120148" sldId="306"/>
            <ac:spMk id="8" creationId="{6B4935B5-0BEE-4913-B108-2ACF3166D37D}"/>
          </ac:spMkLst>
        </pc:spChg>
        <pc:spChg chg="del">
          <ac:chgData name="Lee Lay Hoon" userId="5fa2187f-1e64-41bb-865a-a4f06e5b15c3" providerId="ADAL" clId="{1318E88F-81A9-49CA-AE98-E09F072DEE6B}" dt="2022-01-06T10:42:40.836" v="93" actId="478"/>
          <ac:spMkLst>
            <pc:docMk/>
            <pc:sldMk cId="2391120148" sldId="306"/>
            <ac:spMk id="11" creationId="{888D23BD-5DEC-4CA6-962F-05C687046829}"/>
          </ac:spMkLst>
        </pc:spChg>
        <pc:spChg chg="mod">
          <ac:chgData name="Lee Lay Hoon" userId="5fa2187f-1e64-41bb-865a-a4f06e5b15c3" providerId="ADAL" clId="{1318E88F-81A9-49CA-AE98-E09F072DEE6B}" dt="2022-01-06T10:48:54.256" v="188" actId="6549"/>
          <ac:spMkLst>
            <pc:docMk/>
            <pc:sldMk cId="2391120148" sldId="306"/>
            <ac:spMk id="16" creationId="{206EBFF4-F0D3-4036-9451-AB25397FB26C}"/>
          </ac:spMkLst>
        </pc:spChg>
        <pc:picChg chg="add mod">
          <ac:chgData name="Lee Lay Hoon" userId="5fa2187f-1e64-41bb-865a-a4f06e5b15c3" providerId="ADAL" clId="{1318E88F-81A9-49CA-AE98-E09F072DEE6B}" dt="2022-01-06T10:48:36.871" v="173" actId="14100"/>
          <ac:picMkLst>
            <pc:docMk/>
            <pc:sldMk cId="2391120148" sldId="306"/>
            <ac:picMk id="3" creationId="{E998CEFF-3758-4D67-A4F3-511F757C2802}"/>
          </ac:picMkLst>
        </pc:picChg>
        <pc:picChg chg="del">
          <ac:chgData name="Lee Lay Hoon" userId="5fa2187f-1e64-41bb-865a-a4f06e5b15c3" providerId="ADAL" clId="{1318E88F-81A9-49CA-AE98-E09F072DEE6B}" dt="2022-01-06T10:42:34.621" v="91" actId="478"/>
          <ac:picMkLst>
            <pc:docMk/>
            <pc:sldMk cId="2391120148" sldId="306"/>
            <ac:picMk id="7" creationId="{4C030518-0AEC-4C36-9877-1AFA49D865B9}"/>
          </ac:picMkLst>
        </pc:picChg>
      </pc:sldChg>
      <pc:sldChg chg="addSp modSp new mod">
        <pc:chgData name="Lee Lay Hoon" userId="5fa2187f-1e64-41bb-865a-a4f06e5b15c3" providerId="ADAL" clId="{1318E88F-81A9-49CA-AE98-E09F072DEE6B}" dt="2022-01-07T03:06:46.221" v="227" actId="20577"/>
        <pc:sldMkLst>
          <pc:docMk/>
          <pc:sldMk cId="357957196" sldId="307"/>
        </pc:sldMkLst>
        <pc:spChg chg="add mod">
          <ac:chgData name="Lee Lay Hoon" userId="5fa2187f-1e64-41bb-865a-a4f06e5b15c3" providerId="ADAL" clId="{1318E88F-81A9-49CA-AE98-E09F072DEE6B}" dt="2022-01-07T03:06:46.221" v="227" actId="20577"/>
          <ac:spMkLst>
            <pc:docMk/>
            <pc:sldMk cId="357957196" sldId="307"/>
            <ac:spMk id="2" creationId="{699DBCC2-4178-40F3-9172-0785D85E255B}"/>
          </ac:spMkLst>
        </pc:spChg>
      </pc:sldChg>
      <pc:sldMasterChg chg="delSldLayout">
        <pc:chgData name="Lee Lay Hoon" userId="5fa2187f-1e64-41bb-865a-a4f06e5b15c3" providerId="ADAL" clId="{1318E88F-81A9-49CA-AE98-E09F072DEE6B}" dt="2022-01-06T10:41:49.773" v="68" actId="47"/>
        <pc:sldMasterMkLst>
          <pc:docMk/>
          <pc:sldMasterMk cId="0" sldId="2147483676"/>
        </pc:sldMasterMkLst>
        <pc:sldLayoutChg chg="del">
          <pc:chgData name="Lee Lay Hoon" userId="5fa2187f-1e64-41bb-865a-a4f06e5b15c3" providerId="ADAL" clId="{1318E88F-81A9-49CA-AE98-E09F072DEE6B}" dt="2022-01-06T10:41:49.773" v="68" actId="47"/>
          <pc:sldLayoutMkLst>
            <pc:docMk/>
            <pc:sldMasterMk cId="0" sldId="2147483676"/>
            <pc:sldLayoutMk cId="0" sldId="2147483649"/>
          </pc:sldLayoutMkLst>
        </pc:sldLayoutChg>
        <pc:sldLayoutChg chg="del">
          <pc:chgData name="Lee Lay Hoon" userId="5fa2187f-1e64-41bb-865a-a4f06e5b15c3" providerId="ADAL" clId="{1318E88F-81A9-49CA-AE98-E09F072DEE6B}" dt="2022-01-06T10:41:49.773" v="68" actId="47"/>
          <pc:sldLayoutMkLst>
            <pc:docMk/>
            <pc:sldMasterMk cId="0" sldId="2147483676"/>
            <pc:sldLayoutMk cId="0" sldId="2147483650"/>
          </pc:sldLayoutMkLst>
        </pc:sldLayoutChg>
        <pc:sldLayoutChg chg="del">
          <pc:chgData name="Lee Lay Hoon" userId="5fa2187f-1e64-41bb-865a-a4f06e5b15c3" providerId="ADAL" clId="{1318E88F-81A9-49CA-AE98-E09F072DEE6B}" dt="2022-01-06T10:41:49.773" v="68" actId="47"/>
          <pc:sldLayoutMkLst>
            <pc:docMk/>
            <pc:sldMasterMk cId="0" sldId="2147483676"/>
            <pc:sldLayoutMk cId="0" sldId="2147483651"/>
          </pc:sldLayoutMkLst>
        </pc:sldLayoutChg>
        <pc:sldLayoutChg chg="del">
          <pc:chgData name="Lee Lay Hoon" userId="5fa2187f-1e64-41bb-865a-a4f06e5b15c3" providerId="ADAL" clId="{1318E88F-81A9-49CA-AE98-E09F072DEE6B}" dt="2022-01-06T10:41:49.773" v="68" actId="47"/>
          <pc:sldLayoutMkLst>
            <pc:docMk/>
            <pc:sldMasterMk cId="0" sldId="2147483676"/>
            <pc:sldLayoutMk cId="0" sldId="2147483652"/>
          </pc:sldLayoutMkLst>
        </pc:sldLayoutChg>
        <pc:sldLayoutChg chg="del">
          <pc:chgData name="Lee Lay Hoon" userId="5fa2187f-1e64-41bb-865a-a4f06e5b15c3" providerId="ADAL" clId="{1318E88F-81A9-49CA-AE98-E09F072DEE6B}" dt="2022-01-06T10:41:49.773" v="68" actId="47"/>
          <pc:sldLayoutMkLst>
            <pc:docMk/>
            <pc:sldMasterMk cId="0" sldId="2147483676"/>
            <pc:sldLayoutMk cId="0" sldId="2147483653"/>
          </pc:sldLayoutMkLst>
        </pc:sldLayoutChg>
        <pc:sldLayoutChg chg="del">
          <pc:chgData name="Lee Lay Hoon" userId="5fa2187f-1e64-41bb-865a-a4f06e5b15c3" providerId="ADAL" clId="{1318E88F-81A9-49CA-AE98-E09F072DEE6B}" dt="2022-01-06T10:41:49.773" v="68" actId="47"/>
          <pc:sldLayoutMkLst>
            <pc:docMk/>
            <pc:sldMasterMk cId="0" sldId="2147483676"/>
            <pc:sldLayoutMk cId="0" sldId="2147483654"/>
          </pc:sldLayoutMkLst>
        </pc:sldLayoutChg>
        <pc:sldLayoutChg chg="del">
          <pc:chgData name="Lee Lay Hoon" userId="5fa2187f-1e64-41bb-865a-a4f06e5b15c3" providerId="ADAL" clId="{1318E88F-81A9-49CA-AE98-E09F072DEE6B}" dt="2022-01-06T10:41:49.773" v="68" actId="47"/>
          <pc:sldLayoutMkLst>
            <pc:docMk/>
            <pc:sldMasterMk cId="0" sldId="2147483676"/>
            <pc:sldLayoutMk cId="0" sldId="2147483655"/>
          </pc:sldLayoutMkLst>
        </pc:sldLayoutChg>
        <pc:sldLayoutChg chg="del">
          <pc:chgData name="Lee Lay Hoon" userId="5fa2187f-1e64-41bb-865a-a4f06e5b15c3" providerId="ADAL" clId="{1318E88F-81A9-49CA-AE98-E09F072DEE6B}" dt="2022-01-06T10:41:49.773" v="68" actId="47"/>
          <pc:sldLayoutMkLst>
            <pc:docMk/>
            <pc:sldMasterMk cId="0" sldId="2147483676"/>
            <pc:sldLayoutMk cId="0" sldId="2147483656"/>
          </pc:sldLayoutMkLst>
        </pc:sldLayoutChg>
        <pc:sldLayoutChg chg="del">
          <pc:chgData name="Lee Lay Hoon" userId="5fa2187f-1e64-41bb-865a-a4f06e5b15c3" providerId="ADAL" clId="{1318E88F-81A9-49CA-AE98-E09F072DEE6B}" dt="2022-01-06T10:41:49.773" v="68" actId="47"/>
          <pc:sldLayoutMkLst>
            <pc:docMk/>
            <pc:sldMasterMk cId="0" sldId="2147483676"/>
            <pc:sldLayoutMk cId="0" sldId="2147483657"/>
          </pc:sldLayoutMkLst>
        </pc:sldLayoutChg>
        <pc:sldLayoutChg chg="del">
          <pc:chgData name="Lee Lay Hoon" userId="5fa2187f-1e64-41bb-865a-a4f06e5b15c3" providerId="ADAL" clId="{1318E88F-81A9-49CA-AE98-E09F072DEE6B}" dt="2022-01-06T10:41:49.773" v="68" actId="47"/>
          <pc:sldLayoutMkLst>
            <pc:docMk/>
            <pc:sldMasterMk cId="0" sldId="2147483676"/>
            <pc:sldLayoutMk cId="0" sldId="2147483660"/>
          </pc:sldLayoutMkLst>
        </pc:sldLayoutChg>
        <pc:sldLayoutChg chg="del">
          <pc:chgData name="Lee Lay Hoon" userId="5fa2187f-1e64-41bb-865a-a4f06e5b15c3" providerId="ADAL" clId="{1318E88F-81A9-49CA-AE98-E09F072DEE6B}" dt="2022-01-06T10:41:49.773" v="68" actId="47"/>
          <pc:sldLayoutMkLst>
            <pc:docMk/>
            <pc:sldMasterMk cId="0" sldId="2147483676"/>
            <pc:sldLayoutMk cId="0" sldId="2147483661"/>
          </pc:sldLayoutMkLst>
        </pc:sldLayoutChg>
        <pc:sldLayoutChg chg="del">
          <pc:chgData name="Lee Lay Hoon" userId="5fa2187f-1e64-41bb-865a-a4f06e5b15c3" providerId="ADAL" clId="{1318E88F-81A9-49CA-AE98-E09F072DEE6B}" dt="2022-01-06T10:41:49.773" v="68" actId="47"/>
          <pc:sldLayoutMkLst>
            <pc:docMk/>
            <pc:sldMasterMk cId="0" sldId="2147483676"/>
            <pc:sldLayoutMk cId="0" sldId="2147483662"/>
          </pc:sldLayoutMkLst>
        </pc:sldLayoutChg>
        <pc:sldLayoutChg chg="del">
          <pc:chgData name="Lee Lay Hoon" userId="5fa2187f-1e64-41bb-865a-a4f06e5b15c3" providerId="ADAL" clId="{1318E88F-81A9-49CA-AE98-E09F072DEE6B}" dt="2022-01-06T10:41:49.773" v="68" actId="47"/>
          <pc:sldLayoutMkLst>
            <pc:docMk/>
            <pc:sldMasterMk cId="0" sldId="2147483676"/>
            <pc:sldLayoutMk cId="0" sldId="2147483663"/>
          </pc:sldLayoutMkLst>
        </pc:sldLayoutChg>
        <pc:sldLayoutChg chg="del">
          <pc:chgData name="Lee Lay Hoon" userId="5fa2187f-1e64-41bb-865a-a4f06e5b15c3" providerId="ADAL" clId="{1318E88F-81A9-49CA-AE98-E09F072DEE6B}" dt="2022-01-06T10:41:49.773" v="68" actId="47"/>
          <pc:sldLayoutMkLst>
            <pc:docMk/>
            <pc:sldMasterMk cId="0" sldId="2147483676"/>
            <pc:sldLayoutMk cId="0" sldId="2147483664"/>
          </pc:sldLayoutMkLst>
        </pc:sldLayoutChg>
        <pc:sldLayoutChg chg="del">
          <pc:chgData name="Lee Lay Hoon" userId="5fa2187f-1e64-41bb-865a-a4f06e5b15c3" providerId="ADAL" clId="{1318E88F-81A9-49CA-AE98-E09F072DEE6B}" dt="2022-01-06T10:41:49.773" v="68" actId="47"/>
          <pc:sldLayoutMkLst>
            <pc:docMk/>
            <pc:sldMasterMk cId="0" sldId="2147483676"/>
            <pc:sldLayoutMk cId="0" sldId="2147483665"/>
          </pc:sldLayoutMkLst>
        </pc:sldLayoutChg>
        <pc:sldLayoutChg chg="del">
          <pc:chgData name="Lee Lay Hoon" userId="5fa2187f-1e64-41bb-865a-a4f06e5b15c3" providerId="ADAL" clId="{1318E88F-81A9-49CA-AE98-E09F072DEE6B}" dt="2022-01-06T10:41:49.773" v="68" actId="47"/>
          <pc:sldLayoutMkLst>
            <pc:docMk/>
            <pc:sldMasterMk cId="0" sldId="2147483676"/>
            <pc:sldLayoutMk cId="0" sldId="2147483666"/>
          </pc:sldLayoutMkLst>
        </pc:sldLayoutChg>
        <pc:sldLayoutChg chg="del">
          <pc:chgData name="Lee Lay Hoon" userId="5fa2187f-1e64-41bb-865a-a4f06e5b15c3" providerId="ADAL" clId="{1318E88F-81A9-49CA-AE98-E09F072DEE6B}" dt="2022-01-06T10:41:49.773" v="68" actId="47"/>
          <pc:sldLayoutMkLst>
            <pc:docMk/>
            <pc:sldMasterMk cId="0" sldId="2147483676"/>
            <pc:sldLayoutMk cId="0" sldId="2147483667"/>
          </pc:sldLayoutMkLst>
        </pc:sldLayoutChg>
        <pc:sldLayoutChg chg="del">
          <pc:chgData name="Lee Lay Hoon" userId="5fa2187f-1e64-41bb-865a-a4f06e5b15c3" providerId="ADAL" clId="{1318E88F-81A9-49CA-AE98-E09F072DEE6B}" dt="2022-01-06T10:41:49.773" v="68" actId="47"/>
          <pc:sldLayoutMkLst>
            <pc:docMk/>
            <pc:sldMasterMk cId="0" sldId="2147483676"/>
            <pc:sldLayoutMk cId="0" sldId="2147483668"/>
          </pc:sldLayoutMkLst>
        </pc:sldLayoutChg>
        <pc:sldLayoutChg chg="del">
          <pc:chgData name="Lee Lay Hoon" userId="5fa2187f-1e64-41bb-865a-a4f06e5b15c3" providerId="ADAL" clId="{1318E88F-81A9-49CA-AE98-E09F072DEE6B}" dt="2022-01-06T10:41:49.773" v="68" actId="47"/>
          <pc:sldLayoutMkLst>
            <pc:docMk/>
            <pc:sldMasterMk cId="0" sldId="2147483676"/>
            <pc:sldLayoutMk cId="0" sldId="2147483669"/>
          </pc:sldLayoutMkLst>
        </pc:sldLayoutChg>
        <pc:sldLayoutChg chg="del">
          <pc:chgData name="Lee Lay Hoon" userId="5fa2187f-1e64-41bb-865a-a4f06e5b15c3" providerId="ADAL" clId="{1318E88F-81A9-49CA-AE98-E09F072DEE6B}" dt="2022-01-06T10:41:49.773" v="68" actId="47"/>
          <pc:sldLayoutMkLst>
            <pc:docMk/>
            <pc:sldMasterMk cId="0" sldId="2147483676"/>
            <pc:sldLayoutMk cId="0" sldId="2147483670"/>
          </pc:sldLayoutMkLst>
        </pc:sldLayoutChg>
        <pc:sldLayoutChg chg="del">
          <pc:chgData name="Lee Lay Hoon" userId="5fa2187f-1e64-41bb-865a-a4f06e5b15c3" providerId="ADAL" clId="{1318E88F-81A9-49CA-AE98-E09F072DEE6B}" dt="2022-01-06T10:41:49.773" v="68" actId="47"/>
          <pc:sldLayoutMkLst>
            <pc:docMk/>
            <pc:sldMasterMk cId="0" sldId="2147483676"/>
            <pc:sldLayoutMk cId="0" sldId="2147483671"/>
          </pc:sldLayoutMkLst>
        </pc:sldLayoutChg>
      </pc:sldMasterChg>
      <pc:sldMasterChg chg="del delSldLayout">
        <pc:chgData name="Lee Lay Hoon" userId="5fa2187f-1e64-41bb-865a-a4f06e5b15c3" providerId="ADAL" clId="{1318E88F-81A9-49CA-AE98-E09F072DEE6B}" dt="2022-01-06T10:41:49.773" v="68" actId="47"/>
        <pc:sldMasterMkLst>
          <pc:docMk/>
          <pc:sldMasterMk cId="0" sldId="2147483677"/>
        </pc:sldMasterMkLst>
        <pc:sldLayoutChg chg="del">
          <pc:chgData name="Lee Lay Hoon" userId="5fa2187f-1e64-41bb-865a-a4f06e5b15c3" providerId="ADAL" clId="{1318E88F-81A9-49CA-AE98-E09F072DEE6B}" dt="2022-01-06T10:41:49.773" v="68" actId="47"/>
          <pc:sldLayoutMkLst>
            <pc:docMk/>
            <pc:sldMasterMk cId="0" sldId="2147483677"/>
            <pc:sldLayoutMk cId="0" sldId="2147483674"/>
          </pc:sldLayoutMkLst>
        </pc:sldLayoutChg>
        <pc:sldLayoutChg chg="del">
          <pc:chgData name="Lee Lay Hoon" userId="5fa2187f-1e64-41bb-865a-a4f06e5b15c3" providerId="ADAL" clId="{1318E88F-81A9-49CA-AE98-E09F072DEE6B}" dt="2022-01-06T10:41:49.773" v="68" actId="47"/>
          <pc:sldLayoutMkLst>
            <pc:docMk/>
            <pc:sldMasterMk cId="0" sldId="2147483677"/>
            <pc:sldLayoutMk cId="0" sldId="2147483675"/>
          </pc:sldLayoutMkLst>
        </pc:sldLayoutChg>
      </pc:sldMaster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9" name="Google Shape;699;g8794a74c9d_0_247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00" name="Google Shape;700;g8794a74c9d_0_247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Google Shape;9;p2"/>
          <p:cNvSpPr txBox="1">
            <a:spLocks noGrp="1"/>
          </p:cNvSpPr>
          <p:nvPr>
            <p:ph type="ctrTitle"/>
          </p:nvPr>
        </p:nvSpPr>
        <p:spPr>
          <a:xfrm>
            <a:off x="722375" y="1446313"/>
            <a:ext cx="4581000" cy="21633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5500"/>
              <a:buNone/>
              <a:defRPr sz="5000"/>
            </a:lvl1pPr>
            <a:lvl2pPr lvl="1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>
            <a:endParaRPr/>
          </a:p>
        </p:txBody>
      </p:sp>
      <p:sp>
        <p:nvSpPr>
          <p:cNvPr id="10" name="Google Shape;10;p2"/>
          <p:cNvSpPr txBox="1">
            <a:spLocks noGrp="1"/>
          </p:cNvSpPr>
          <p:nvPr>
            <p:ph type="subTitle" idx="1"/>
          </p:nvPr>
        </p:nvSpPr>
        <p:spPr>
          <a:xfrm>
            <a:off x="722375" y="3489538"/>
            <a:ext cx="4581000" cy="4635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8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9pPr>
          </a:lstStyle>
          <a:p>
            <a:endParaRPr/>
          </a:p>
        </p:txBody>
      </p:sp>
      <p:grpSp>
        <p:nvGrpSpPr>
          <p:cNvPr id="11" name="Google Shape;11;p2"/>
          <p:cNvGrpSpPr/>
          <p:nvPr/>
        </p:nvGrpSpPr>
        <p:grpSpPr>
          <a:xfrm>
            <a:off x="0" y="0"/>
            <a:ext cx="9144000" cy="5143500"/>
            <a:chOff x="0" y="0"/>
            <a:chExt cx="9144000" cy="5143500"/>
          </a:xfrm>
        </p:grpSpPr>
        <p:sp>
          <p:nvSpPr>
            <p:cNvPr id="12" name="Google Shape;12;p2"/>
            <p:cNvSpPr/>
            <p:nvPr/>
          </p:nvSpPr>
          <p:spPr>
            <a:xfrm>
              <a:off x="0" y="0"/>
              <a:ext cx="9144000" cy="539400"/>
            </a:xfrm>
            <a:prstGeom prst="rect">
              <a:avLst/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" name="Google Shape;13;p2"/>
            <p:cNvSpPr/>
            <p:nvPr/>
          </p:nvSpPr>
          <p:spPr>
            <a:xfrm>
              <a:off x="8604600" y="0"/>
              <a:ext cx="539400" cy="5143500"/>
            </a:xfrm>
            <a:prstGeom prst="rect">
              <a:avLst/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14" name="Google Shape;14;p2"/>
          <p:cNvSpPr/>
          <p:nvPr/>
        </p:nvSpPr>
        <p:spPr>
          <a:xfrm>
            <a:off x="8816800" y="1071413"/>
            <a:ext cx="482100" cy="482100"/>
          </a:xfrm>
          <a:prstGeom prst="ellipse">
            <a:avLst/>
          </a:prstGeom>
          <a:gradFill>
            <a:gsLst>
              <a:gs pos="0">
                <a:schemeClr val="lt1"/>
              </a:gs>
              <a:gs pos="100000">
                <a:schemeClr val="lt2"/>
              </a:gs>
            </a:gsLst>
            <a:lin ang="2700006" scaled="0"/>
          </a:gra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15" name="Google Shape;15;p2"/>
          <p:cNvGrpSpPr/>
          <p:nvPr/>
        </p:nvGrpSpPr>
        <p:grpSpPr>
          <a:xfrm>
            <a:off x="152394" y="4508994"/>
            <a:ext cx="879902" cy="482112"/>
            <a:chOff x="7800376" y="840931"/>
            <a:chExt cx="684163" cy="374834"/>
          </a:xfrm>
        </p:grpSpPr>
        <p:grpSp>
          <p:nvGrpSpPr>
            <p:cNvPr id="16" name="Google Shape;16;p2"/>
            <p:cNvGrpSpPr/>
            <p:nvPr/>
          </p:nvGrpSpPr>
          <p:grpSpPr>
            <a:xfrm>
              <a:off x="7800376" y="840931"/>
              <a:ext cx="684163" cy="50589"/>
              <a:chOff x="689325" y="440150"/>
              <a:chExt cx="2702067" cy="199800"/>
            </a:xfrm>
          </p:grpSpPr>
          <p:sp>
            <p:nvSpPr>
              <p:cNvPr id="17" name="Google Shape;17;p2"/>
              <p:cNvSpPr/>
              <p:nvPr/>
            </p:nvSpPr>
            <p:spPr>
              <a:xfrm>
                <a:off x="689325" y="440150"/>
                <a:ext cx="199800" cy="1998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8" name="Google Shape;18;p2"/>
              <p:cNvSpPr/>
              <p:nvPr/>
            </p:nvSpPr>
            <p:spPr>
              <a:xfrm>
                <a:off x="1314892" y="440150"/>
                <a:ext cx="199800" cy="1998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9" name="Google Shape;19;p2"/>
              <p:cNvSpPr/>
              <p:nvPr/>
            </p:nvSpPr>
            <p:spPr>
              <a:xfrm>
                <a:off x="1940458" y="440150"/>
                <a:ext cx="199800" cy="1998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0" name="Google Shape;20;p2"/>
              <p:cNvSpPr/>
              <p:nvPr/>
            </p:nvSpPr>
            <p:spPr>
              <a:xfrm>
                <a:off x="2566025" y="440150"/>
                <a:ext cx="199800" cy="1998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1" name="Google Shape;21;p2"/>
              <p:cNvSpPr/>
              <p:nvPr/>
            </p:nvSpPr>
            <p:spPr>
              <a:xfrm>
                <a:off x="3191592" y="440150"/>
                <a:ext cx="199800" cy="1998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22" name="Google Shape;22;p2"/>
            <p:cNvGrpSpPr/>
            <p:nvPr/>
          </p:nvGrpSpPr>
          <p:grpSpPr>
            <a:xfrm>
              <a:off x="7800376" y="1003054"/>
              <a:ext cx="684163" cy="50589"/>
              <a:chOff x="689325" y="440150"/>
              <a:chExt cx="2702067" cy="199800"/>
            </a:xfrm>
          </p:grpSpPr>
          <p:sp>
            <p:nvSpPr>
              <p:cNvPr id="23" name="Google Shape;23;p2"/>
              <p:cNvSpPr/>
              <p:nvPr/>
            </p:nvSpPr>
            <p:spPr>
              <a:xfrm>
                <a:off x="689325" y="440150"/>
                <a:ext cx="199800" cy="1998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4" name="Google Shape;24;p2"/>
              <p:cNvSpPr/>
              <p:nvPr/>
            </p:nvSpPr>
            <p:spPr>
              <a:xfrm>
                <a:off x="1314892" y="440150"/>
                <a:ext cx="199800" cy="1998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5" name="Google Shape;25;p2"/>
              <p:cNvSpPr/>
              <p:nvPr/>
            </p:nvSpPr>
            <p:spPr>
              <a:xfrm>
                <a:off x="1940458" y="440150"/>
                <a:ext cx="199800" cy="1998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6" name="Google Shape;26;p2"/>
              <p:cNvSpPr/>
              <p:nvPr/>
            </p:nvSpPr>
            <p:spPr>
              <a:xfrm>
                <a:off x="2566025" y="440150"/>
                <a:ext cx="199800" cy="1998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7" name="Google Shape;27;p2"/>
              <p:cNvSpPr/>
              <p:nvPr/>
            </p:nvSpPr>
            <p:spPr>
              <a:xfrm>
                <a:off x="3191592" y="440150"/>
                <a:ext cx="199800" cy="1998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28" name="Google Shape;28;p2"/>
            <p:cNvGrpSpPr/>
            <p:nvPr/>
          </p:nvGrpSpPr>
          <p:grpSpPr>
            <a:xfrm>
              <a:off x="7800376" y="1165176"/>
              <a:ext cx="684163" cy="50589"/>
              <a:chOff x="689325" y="440150"/>
              <a:chExt cx="2702067" cy="199800"/>
            </a:xfrm>
          </p:grpSpPr>
          <p:sp>
            <p:nvSpPr>
              <p:cNvPr id="29" name="Google Shape;29;p2"/>
              <p:cNvSpPr/>
              <p:nvPr/>
            </p:nvSpPr>
            <p:spPr>
              <a:xfrm>
                <a:off x="689325" y="440150"/>
                <a:ext cx="199800" cy="1998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0" name="Google Shape;30;p2"/>
              <p:cNvSpPr/>
              <p:nvPr/>
            </p:nvSpPr>
            <p:spPr>
              <a:xfrm>
                <a:off x="1314892" y="440150"/>
                <a:ext cx="199800" cy="1998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1" name="Google Shape;31;p2"/>
              <p:cNvSpPr/>
              <p:nvPr/>
            </p:nvSpPr>
            <p:spPr>
              <a:xfrm>
                <a:off x="1940458" y="440150"/>
                <a:ext cx="199800" cy="1998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2" name="Google Shape;32;p2"/>
              <p:cNvSpPr/>
              <p:nvPr/>
            </p:nvSpPr>
            <p:spPr>
              <a:xfrm>
                <a:off x="2566025" y="440150"/>
                <a:ext cx="199800" cy="1998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3" name="Google Shape;33;p2"/>
              <p:cNvSpPr/>
              <p:nvPr/>
            </p:nvSpPr>
            <p:spPr>
              <a:xfrm>
                <a:off x="3191592" y="440150"/>
                <a:ext cx="199800" cy="1998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</p:grpSp>
      <p:sp>
        <p:nvSpPr>
          <p:cNvPr id="34" name="Google Shape;34;p2"/>
          <p:cNvSpPr/>
          <p:nvPr/>
        </p:nvSpPr>
        <p:spPr>
          <a:xfrm>
            <a:off x="-444150" y="1110124"/>
            <a:ext cx="886800" cy="886800"/>
          </a:xfrm>
          <a:prstGeom prst="ellipse">
            <a:avLst/>
          </a:prstGeom>
          <a:gradFill>
            <a:gsLst>
              <a:gs pos="0">
                <a:schemeClr val="lt1"/>
              </a:gs>
              <a:gs pos="100000">
                <a:schemeClr val="lt2"/>
              </a:gs>
            </a:gsLst>
            <a:lin ang="2700006" scaled="0"/>
          </a:gra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5" name="Google Shape;35;p2"/>
          <p:cNvSpPr/>
          <p:nvPr/>
        </p:nvSpPr>
        <p:spPr>
          <a:xfrm>
            <a:off x="3737850" y="4250700"/>
            <a:ext cx="1668300" cy="1668000"/>
          </a:xfrm>
          <a:prstGeom prst="ellipse">
            <a:avLst/>
          </a:prstGeom>
          <a:gradFill>
            <a:gsLst>
              <a:gs pos="0">
                <a:schemeClr val="dk2"/>
              </a:gs>
              <a:gs pos="65000">
                <a:schemeClr val="accent1"/>
              </a:gs>
              <a:gs pos="100000">
                <a:schemeClr val="lt2"/>
              </a:gs>
            </a:gsLst>
            <a:lin ang="18900044" scaled="0"/>
          </a:gra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bg>
      <p:bgPr>
        <a:noFill/>
        <a:effectLst/>
      </p:bgPr>
    </p:bg>
    <p:spTree>
      <p:nvGrpSpPr>
        <p:cNvPr id="1" name="Shape 252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able of contents">
  <p:cSld name="CUSTOM_26_1">
    <p:spTree>
      <p:nvGrpSpPr>
        <p:cNvPr id="1" name="Shape 2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4" name="Google Shape;254;p13"/>
          <p:cNvSpPr/>
          <p:nvPr/>
        </p:nvSpPr>
        <p:spPr>
          <a:xfrm>
            <a:off x="0" y="4604100"/>
            <a:ext cx="9144000" cy="5394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55" name="Google Shape;255;p13"/>
          <p:cNvSpPr txBox="1">
            <a:spLocks noGrp="1"/>
          </p:cNvSpPr>
          <p:nvPr>
            <p:ph type="title" hasCustomPrompt="1"/>
          </p:nvPr>
        </p:nvSpPr>
        <p:spPr>
          <a:xfrm>
            <a:off x="844722" y="1688915"/>
            <a:ext cx="768000" cy="527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200"/>
              <a:buNone/>
              <a:defRPr sz="3200"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200"/>
              <a:buNone/>
              <a:defRPr sz="3200"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200"/>
              <a:buNone/>
              <a:defRPr sz="3200"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200"/>
              <a:buNone/>
              <a:defRPr sz="3200"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200"/>
              <a:buNone/>
              <a:defRPr sz="3200"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200"/>
              <a:buNone/>
              <a:defRPr sz="3200"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200"/>
              <a:buNone/>
              <a:defRPr sz="3200"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200"/>
              <a:buNone/>
              <a:defRPr sz="3200"/>
            </a:lvl9pPr>
          </a:lstStyle>
          <a:p>
            <a:r>
              <a:t>xx%</a:t>
            </a:r>
          </a:p>
        </p:txBody>
      </p:sp>
      <p:sp>
        <p:nvSpPr>
          <p:cNvPr id="256" name="Google Shape;256;p13"/>
          <p:cNvSpPr txBox="1">
            <a:spLocks noGrp="1"/>
          </p:cNvSpPr>
          <p:nvPr>
            <p:ph type="subTitle" idx="1"/>
          </p:nvPr>
        </p:nvSpPr>
        <p:spPr>
          <a:xfrm>
            <a:off x="1739501" y="1471526"/>
            <a:ext cx="2641500" cy="371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400">
                <a:latin typeface="Be Vietnam"/>
                <a:ea typeface="Be Vietnam"/>
                <a:cs typeface="Be Vietnam"/>
                <a:sym typeface="Be Vietnam"/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400">
                <a:latin typeface="Be Vietnam"/>
                <a:ea typeface="Be Vietnam"/>
                <a:cs typeface="Be Vietnam"/>
                <a:sym typeface="Be Vietnam"/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400">
                <a:latin typeface="Be Vietnam"/>
                <a:ea typeface="Be Vietnam"/>
                <a:cs typeface="Be Vietnam"/>
                <a:sym typeface="Be Vietnam"/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400">
                <a:latin typeface="Be Vietnam"/>
                <a:ea typeface="Be Vietnam"/>
                <a:cs typeface="Be Vietnam"/>
                <a:sym typeface="Be Vietnam"/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400">
                <a:latin typeface="Be Vietnam"/>
                <a:ea typeface="Be Vietnam"/>
                <a:cs typeface="Be Vietnam"/>
                <a:sym typeface="Be Vietnam"/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400">
                <a:latin typeface="Be Vietnam"/>
                <a:ea typeface="Be Vietnam"/>
                <a:cs typeface="Be Vietnam"/>
                <a:sym typeface="Be Vietnam"/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400">
                <a:latin typeface="Be Vietnam"/>
                <a:ea typeface="Be Vietnam"/>
                <a:cs typeface="Be Vietnam"/>
                <a:sym typeface="Be Vietnam"/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400">
                <a:latin typeface="Be Vietnam"/>
                <a:ea typeface="Be Vietnam"/>
                <a:cs typeface="Be Vietnam"/>
                <a:sym typeface="Be Vietnam"/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400">
                <a:latin typeface="Be Vietnam"/>
                <a:ea typeface="Be Vietnam"/>
                <a:cs typeface="Be Vietnam"/>
                <a:sym typeface="Be Vietnam"/>
              </a:defRPr>
            </a:lvl9pPr>
          </a:lstStyle>
          <a:p>
            <a:endParaRPr/>
          </a:p>
        </p:txBody>
      </p:sp>
      <p:sp>
        <p:nvSpPr>
          <p:cNvPr id="257" name="Google Shape;257;p13"/>
          <p:cNvSpPr txBox="1">
            <a:spLocks noGrp="1"/>
          </p:cNvSpPr>
          <p:nvPr>
            <p:ph type="subTitle" idx="2"/>
          </p:nvPr>
        </p:nvSpPr>
        <p:spPr>
          <a:xfrm>
            <a:off x="1739501" y="1816810"/>
            <a:ext cx="2641500" cy="6993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600"/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600"/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600"/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600"/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600"/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600"/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600"/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600"/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600"/>
            </a:lvl9pPr>
          </a:lstStyle>
          <a:p>
            <a:endParaRPr/>
          </a:p>
        </p:txBody>
      </p:sp>
      <p:sp>
        <p:nvSpPr>
          <p:cNvPr id="258" name="Google Shape;258;p13"/>
          <p:cNvSpPr txBox="1">
            <a:spLocks noGrp="1"/>
          </p:cNvSpPr>
          <p:nvPr>
            <p:ph type="title" idx="3" hasCustomPrompt="1"/>
          </p:nvPr>
        </p:nvSpPr>
        <p:spPr>
          <a:xfrm>
            <a:off x="844722" y="3215736"/>
            <a:ext cx="768000" cy="527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200"/>
              <a:buNone/>
              <a:defRPr sz="3200"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200"/>
              <a:buNone/>
              <a:defRPr sz="3200"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200"/>
              <a:buNone/>
              <a:defRPr sz="3200"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200"/>
              <a:buNone/>
              <a:defRPr sz="3200"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200"/>
              <a:buNone/>
              <a:defRPr sz="3200"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200"/>
              <a:buNone/>
              <a:defRPr sz="3200"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200"/>
              <a:buNone/>
              <a:defRPr sz="3200"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200"/>
              <a:buNone/>
              <a:defRPr sz="3200"/>
            </a:lvl9pPr>
          </a:lstStyle>
          <a:p>
            <a:r>
              <a:t>xx%</a:t>
            </a:r>
          </a:p>
        </p:txBody>
      </p:sp>
      <p:sp>
        <p:nvSpPr>
          <p:cNvPr id="259" name="Google Shape;259;p13"/>
          <p:cNvSpPr txBox="1">
            <a:spLocks noGrp="1"/>
          </p:cNvSpPr>
          <p:nvPr>
            <p:ph type="subTitle" idx="4"/>
          </p:nvPr>
        </p:nvSpPr>
        <p:spPr>
          <a:xfrm>
            <a:off x="1739501" y="2998348"/>
            <a:ext cx="2641500" cy="371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400">
                <a:latin typeface="Be Vietnam"/>
                <a:ea typeface="Be Vietnam"/>
                <a:cs typeface="Be Vietnam"/>
                <a:sym typeface="Be Vietnam"/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400">
                <a:latin typeface="Be Vietnam"/>
                <a:ea typeface="Be Vietnam"/>
                <a:cs typeface="Be Vietnam"/>
                <a:sym typeface="Be Vietnam"/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400">
                <a:latin typeface="Be Vietnam"/>
                <a:ea typeface="Be Vietnam"/>
                <a:cs typeface="Be Vietnam"/>
                <a:sym typeface="Be Vietnam"/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400">
                <a:latin typeface="Be Vietnam"/>
                <a:ea typeface="Be Vietnam"/>
                <a:cs typeface="Be Vietnam"/>
                <a:sym typeface="Be Vietnam"/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400">
                <a:latin typeface="Be Vietnam"/>
                <a:ea typeface="Be Vietnam"/>
                <a:cs typeface="Be Vietnam"/>
                <a:sym typeface="Be Vietnam"/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400">
                <a:latin typeface="Be Vietnam"/>
                <a:ea typeface="Be Vietnam"/>
                <a:cs typeface="Be Vietnam"/>
                <a:sym typeface="Be Vietnam"/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400">
                <a:latin typeface="Be Vietnam"/>
                <a:ea typeface="Be Vietnam"/>
                <a:cs typeface="Be Vietnam"/>
                <a:sym typeface="Be Vietnam"/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400">
                <a:latin typeface="Be Vietnam"/>
                <a:ea typeface="Be Vietnam"/>
                <a:cs typeface="Be Vietnam"/>
                <a:sym typeface="Be Vietnam"/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400">
                <a:latin typeface="Be Vietnam"/>
                <a:ea typeface="Be Vietnam"/>
                <a:cs typeface="Be Vietnam"/>
                <a:sym typeface="Be Vietnam"/>
              </a:defRPr>
            </a:lvl9pPr>
          </a:lstStyle>
          <a:p>
            <a:endParaRPr/>
          </a:p>
        </p:txBody>
      </p:sp>
      <p:sp>
        <p:nvSpPr>
          <p:cNvPr id="260" name="Google Shape;260;p13"/>
          <p:cNvSpPr txBox="1">
            <a:spLocks noGrp="1"/>
          </p:cNvSpPr>
          <p:nvPr>
            <p:ph type="subTitle" idx="5"/>
          </p:nvPr>
        </p:nvSpPr>
        <p:spPr>
          <a:xfrm>
            <a:off x="1739501" y="3343632"/>
            <a:ext cx="2641500" cy="6993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600"/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600"/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600"/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600"/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600"/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600"/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600"/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600"/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600"/>
            </a:lvl9pPr>
          </a:lstStyle>
          <a:p>
            <a:endParaRPr/>
          </a:p>
        </p:txBody>
      </p:sp>
      <p:sp>
        <p:nvSpPr>
          <p:cNvPr id="261" name="Google Shape;261;p13"/>
          <p:cNvSpPr txBox="1">
            <a:spLocks noGrp="1"/>
          </p:cNvSpPr>
          <p:nvPr>
            <p:ph type="title" idx="6" hasCustomPrompt="1"/>
          </p:nvPr>
        </p:nvSpPr>
        <p:spPr>
          <a:xfrm>
            <a:off x="4784968" y="1688915"/>
            <a:ext cx="768000" cy="527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200"/>
              <a:buNone/>
              <a:defRPr sz="3200"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200"/>
              <a:buNone/>
              <a:defRPr sz="3200"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200"/>
              <a:buNone/>
              <a:defRPr sz="3200"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200"/>
              <a:buNone/>
              <a:defRPr sz="3200"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200"/>
              <a:buNone/>
              <a:defRPr sz="3200"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200"/>
              <a:buNone/>
              <a:defRPr sz="3200"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200"/>
              <a:buNone/>
              <a:defRPr sz="3200"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200"/>
              <a:buNone/>
              <a:defRPr sz="3200"/>
            </a:lvl9pPr>
          </a:lstStyle>
          <a:p>
            <a:r>
              <a:t>xx%</a:t>
            </a:r>
          </a:p>
        </p:txBody>
      </p:sp>
      <p:sp>
        <p:nvSpPr>
          <p:cNvPr id="262" name="Google Shape;262;p13"/>
          <p:cNvSpPr txBox="1">
            <a:spLocks noGrp="1"/>
          </p:cNvSpPr>
          <p:nvPr>
            <p:ph type="subTitle" idx="7"/>
          </p:nvPr>
        </p:nvSpPr>
        <p:spPr>
          <a:xfrm>
            <a:off x="5679747" y="1471531"/>
            <a:ext cx="2641500" cy="371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400">
                <a:latin typeface="Be Vietnam"/>
                <a:ea typeface="Be Vietnam"/>
                <a:cs typeface="Be Vietnam"/>
                <a:sym typeface="Be Vietnam"/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400">
                <a:latin typeface="Be Vietnam"/>
                <a:ea typeface="Be Vietnam"/>
                <a:cs typeface="Be Vietnam"/>
                <a:sym typeface="Be Vietnam"/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400">
                <a:latin typeface="Be Vietnam"/>
                <a:ea typeface="Be Vietnam"/>
                <a:cs typeface="Be Vietnam"/>
                <a:sym typeface="Be Vietnam"/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400">
                <a:latin typeface="Be Vietnam"/>
                <a:ea typeface="Be Vietnam"/>
                <a:cs typeface="Be Vietnam"/>
                <a:sym typeface="Be Vietnam"/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400">
                <a:latin typeface="Be Vietnam"/>
                <a:ea typeface="Be Vietnam"/>
                <a:cs typeface="Be Vietnam"/>
                <a:sym typeface="Be Vietnam"/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400">
                <a:latin typeface="Be Vietnam"/>
                <a:ea typeface="Be Vietnam"/>
                <a:cs typeface="Be Vietnam"/>
                <a:sym typeface="Be Vietnam"/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400">
                <a:latin typeface="Be Vietnam"/>
                <a:ea typeface="Be Vietnam"/>
                <a:cs typeface="Be Vietnam"/>
                <a:sym typeface="Be Vietnam"/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400">
                <a:latin typeface="Be Vietnam"/>
                <a:ea typeface="Be Vietnam"/>
                <a:cs typeface="Be Vietnam"/>
                <a:sym typeface="Be Vietnam"/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400">
                <a:latin typeface="Be Vietnam"/>
                <a:ea typeface="Be Vietnam"/>
                <a:cs typeface="Be Vietnam"/>
                <a:sym typeface="Be Vietnam"/>
              </a:defRPr>
            </a:lvl9pPr>
          </a:lstStyle>
          <a:p>
            <a:endParaRPr/>
          </a:p>
        </p:txBody>
      </p:sp>
      <p:sp>
        <p:nvSpPr>
          <p:cNvPr id="263" name="Google Shape;263;p13"/>
          <p:cNvSpPr txBox="1">
            <a:spLocks noGrp="1"/>
          </p:cNvSpPr>
          <p:nvPr>
            <p:ph type="subTitle" idx="8"/>
          </p:nvPr>
        </p:nvSpPr>
        <p:spPr>
          <a:xfrm>
            <a:off x="5679747" y="1816810"/>
            <a:ext cx="2641500" cy="6993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600"/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600"/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600"/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600"/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600"/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600"/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600"/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600"/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600"/>
            </a:lvl9pPr>
          </a:lstStyle>
          <a:p>
            <a:endParaRPr/>
          </a:p>
        </p:txBody>
      </p:sp>
      <p:sp>
        <p:nvSpPr>
          <p:cNvPr id="264" name="Google Shape;264;p13"/>
          <p:cNvSpPr txBox="1">
            <a:spLocks noGrp="1"/>
          </p:cNvSpPr>
          <p:nvPr>
            <p:ph type="title" idx="9"/>
          </p:nvPr>
        </p:nvSpPr>
        <p:spPr>
          <a:xfrm>
            <a:off x="720000" y="387600"/>
            <a:ext cx="6505800" cy="592200"/>
          </a:xfrm>
          <a:prstGeom prst="rect">
            <a:avLst/>
          </a:prstGeom>
          <a:noFill/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200"/>
              <a:buFont typeface="Fredoka One"/>
              <a:buNone/>
              <a:defRPr sz="3200"/>
            </a:lvl1pPr>
            <a:lvl2pPr lvl="1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Fredoka One"/>
              <a:buNone/>
              <a:defRPr sz="3600">
                <a:solidFill>
                  <a:schemeClr val="dk1"/>
                </a:solidFill>
                <a:latin typeface="Fredoka One"/>
                <a:ea typeface="Fredoka One"/>
                <a:cs typeface="Fredoka One"/>
                <a:sym typeface="Fredoka One"/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Fredoka One"/>
              <a:buNone/>
              <a:defRPr sz="3600">
                <a:solidFill>
                  <a:schemeClr val="dk1"/>
                </a:solidFill>
                <a:latin typeface="Fredoka One"/>
                <a:ea typeface="Fredoka One"/>
                <a:cs typeface="Fredoka One"/>
                <a:sym typeface="Fredoka One"/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Fredoka One"/>
              <a:buNone/>
              <a:defRPr sz="3600">
                <a:solidFill>
                  <a:schemeClr val="dk1"/>
                </a:solidFill>
                <a:latin typeface="Fredoka One"/>
                <a:ea typeface="Fredoka One"/>
                <a:cs typeface="Fredoka One"/>
                <a:sym typeface="Fredoka One"/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Fredoka One"/>
              <a:buNone/>
              <a:defRPr sz="3600">
                <a:solidFill>
                  <a:schemeClr val="dk1"/>
                </a:solidFill>
                <a:latin typeface="Fredoka One"/>
                <a:ea typeface="Fredoka One"/>
                <a:cs typeface="Fredoka One"/>
                <a:sym typeface="Fredoka One"/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Fredoka One"/>
              <a:buNone/>
              <a:defRPr sz="3600">
                <a:solidFill>
                  <a:schemeClr val="dk1"/>
                </a:solidFill>
                <a:latin typeface="Fredoka One"/>
                <a:ea typeface="Fredoka One"/>
                <a:cs typeface="Fredoka One"/>
                <a:sym typeface="Fredoka One"/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Fredoka One"/>
              <a:buNone/>
              <a:defRPr sz="3600">
                <a:solidFill>
                  <a:schemeClr val="dk1"/>
                </a:solidFill>
                <a:latin typeface="Fredoka One"/>
                <a:ea typeface="Fredoka One"/>
                <a:cs typeface="Fredoka One"/>
                <a:sym typeface="Fredoka One"/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Fredoka One"/>
              <a:buNone/>
              <a:defRPr sz="3600">
                <a:solidFill>
                  <a:schemeClr val="dk1"/>
                </a:solidFill>
                <a:latin typeface="Fredoka One"/>
                <a:ea typeface="Fredoka One"/>
                <a:cs typeface="Fredoka One"/>
                <a:sym typeface="Fredoka One"/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Fredoka One"/>
              <a:buNone/>
              <a:defRPr sz="3600">
                <a:solidFill>
                  <a:schemeClr val="dk1"/>
                </a:solidFill>
                <a:latin typeface="Fredoka One"/>
                <a:ea typeface="Fredoka One"/>
                <a:cs typeface="Fredoka One"/>
                <a:sym typeface="Fredoka One"/>
              </a:defRPr>
            </a:lvl9pPr>
          </a:lstStyle>
          <a:p>
            <a:endParaRPr/>
          </a:p>
        </p:txBody>
      </p:sp>
      <p:sp>
        <p:nvSpPr>
          <p:cNvPr id="265" name="Google Shape;265;p13"/>
          <p:cNvSpPr txBox="1">
            <a:spLocks noGrp="1"/>
          </p:cNvSpPr>
          <p:nvPr>
            <p:ph type="title" idx="13" hasCustomPrompt="1"/>
          </p:nvPr>
        </p:nvSpPr>
        <p:spPr>
          <a:xfrm>
            <a:off x="4784975" y="3215748"/>
            <a:ext cx="768000" cy="527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200"/>
              <a:buNone/>
              <a:defRPr sz="3200"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200"/>
              <a:buNone/>
              <a:defRPr sz="3200"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200"/>
              <a:buNone/>
              <a:defRPr sz="3200"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200"/>
              <a:buNone/>
              <a:defRPr sz="3200"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200"/>
              <a:buNone/>
              <a:defRPr sz="3200"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200"/>
              <a:buNone/>
              <a:defRPr sz="3200"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200"/>
              <a:buNone/>
              <a:defRPr sz="3200"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200"/>
              <a:buNone/>
              <a:defRPr sz="3200"/>
            </a:lvl9pPr>
          </a:lstStyle>
          <a:p>
            <a:r>
              <a:t>xx%</a:t>
            </a:r>
          </a:p>
        </p:txBody>
      </p:sp>
      <p:sp>
        <p:nvSpPr>
          <p:cNvPr id="266" name="Google Shape;266;p13"/>
          <p:cNvSpPr txBox="1">
            <a:spLocks noGrp="1"/>
          </p:cNvSpPr>
          <p:nvPr>
            <p:ph type="subTitle" idx="14"/>
          </p:nvPr>
        </p:nvSpPr>
        <p:spPr>
          <a:xfrm>
            <a:off x="5679747" y="2998348"/>
            <a:ext cx="2641500" cy="371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400">
                <a:latin typeface="Be Vietnam"/>
                <a:ea typeface="Be Vietnam"/>
                <a:cs typeface="Be Vietnam"/>
                <a:sym typeface="Be Vietnam"/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400">
                <a:latin typeface="Be Vietnam"/>
                <a:ea typeface="Be Vietnam"/>
                <a:cs typeface="Be Vietnam"/>
                <a:sym typeface="Be Vietnam"/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400">
                <a:latin typeface="Be Vietnam"/>
                <a:ea typeface="Be Vietnam"/>
                <a:cs typeface="Be Vietnam"/>
                <a:sym typeface="Be Vietnam"/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400">
                <a:latin typeface="Be Vietnam"/>
                <a:ea typeface="Be Vietnam"/>
                <a:cs typeface="Be Vietnam"/>
                <a:sym typeface="Be Vietnam"/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400">
                <a:latin typeface="Be Vietnam"/>
                <a:ea typeface="Be Vietnam"/>
                <a:cs typeface="Be Vietnam"/>
                <a:sym typeface="Be Vietnam"/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400">
                <a:latin typeface="Be Vietnam"/>
                <a:ea typeface="Be Vietnam"/>
                <a:cs typeface="Be Vietnam"/>
                <a:sym typeface="Be Vietnam"/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400">
                <a:latin typeface="Be Vietnam"/>
                <a:ea typeface="Be Vietnam"/>
                <a:cs typeface="Be Vietnam"/>
                <a:sym typeface="Be Vietnam"/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400">
                <a:latin typeface="Be Vietnam"/>
                <a:ea typeface="Be Vietnam"/>
                <a:cs typeface="Be Vietnam"/>
                <a:sym typeface="Be Vietnam"/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400">
                <a:latin typeface="Be Vietnam"/>
                <a:ea typeface="Be Vietnam"/>
                <a:cs typeface="Be Vietnam"/>
                <a:sym typeface="Be Vietnam"/>
              </a:defRPr>
            </a:lvl9pPr>
          </a:lstStyle>
          <a:p>
            <a:endParaRPr/>
          </a:p>
        </p:txBody>
      </p:sp>
      <p:sp>
        <p:nvSpPr>
          <p:cNvPr id="267" name="Google Shape;267;p13"/>
          <p:cNvSpPr txBox="1">
            <a:spLocks noGrp="1"/>
          </p:cNvSpPr>
          <p:nvPr>
            <p:ph type="subTitle" idx="15"/>
          </p:nvPr>
        </p:nvSpPr>
        <p:spPr>
          <a:xfrm>
            <a:off x="5679747" y="3343645"/>
            <a:ext cx="2641500" cy="6993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600"/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600"/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600"/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600"/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600"/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600"/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600"/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600"/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600"/>
            </a:lvl9pPr>
          </a:lstStyle>
          <a:p>
            <a:endParaRPr/>
          </a:p>
        </p:txBody>
      </p:sp>
      <p:sp>
        <p:nvSpPr>
          <p:cNvPr id="268" name="Google Shape;268;p13"/>
          <p:cNvSpPr/>
          <p:nvPr/>
        </p:nvSpPr>
        <p:spPr>
          <a:xfrm>
            <a:off x="7854850" y="4360075"/>
            <a:ext cx="879900" cy="879900"/>
          </a:xfrm>
          <a:prstGeom prst="ellipse">
            <a:avLst/>
          </a:prstGeom>
          <a:gradFill>
            <a:gsLst>
              <a:gs pos="0">
                <a:schemeClr val="lt1"/>
              </a:gs>
              <a:gs pos="100000">
                <a:schemeClr val="lt2"/>
              </a:gs>
            </a:gsLst>
            <a:lin ang="2700006" scaled="0"/>
          </a:gra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69" name="Google Shape;269;p13"/>
          <p:cNvSpPr/>
          <p:nvPr/>
        </p:nvSpPr>
        <p:spPr>
          <a:xfrm>
            <a:off x="7851400" y="-96475"/>
            <a:ext cx="886800" cy="886800"/>
          </a:xfrm>
          <a:prstGeom prst="ellipse">
            <a:avLst/>
          </a:prstGeom>
          <a:gradFill>
            <a:gsLst>
              <a:gs pos="0">
                <a:schemeClr val="dk2"/>
              </a:gs>
              <a:gs pos="65000">
                <a:schemeClr val="accent1"/>
              </a:gs>
              <a:gs pos="100000">
                <a:schemeClr val="lt2"/>
              </a:gs>
            </a:gsLst>
            <a:lin ang="2700006" scaled="0"/>
          </a:gra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270" name="Google Shape;270;p13"/>
          <p:cNvGrpSpPr/>
          <p:nvPr/>
        </p:nvGrpSpPr>
        <p:grpSpPr>
          <a:xfrm>
            <a:off x="204879" y="4467006"/>
            <a:ext cx="879902" cy="482112"/>
            <a:chOff x="7800376" y="840931"/>
            <a:chExt cx="684163" cy="374834"/>
          </a:xfrm>
        </p:grpSpPr>
        <p:grpSp>
          <p:nvGrpSpPr>
            <p:cNvPr id="271" name="Google Shape;271;p13"/>
            <p:cNvGrpSpPr/>
            <p:nvPr/>
          </p:nvGrpSpPr>
          <p:grpSpPr>
            <a:xfrm>
              <a:off x="7800376" y="840931"/>
              <a:ext cx="684163" cy="50589"/>
              <a:chOff x="689325" y="440150"/>
              <a:chExt cx="2702067" cy="199800"/>
            </a:xfrm>
          </p:grpSpPr>
          <p:sp>
            <p:nvSpPr>
              <p:cNvPr id="272" name="Google Shape;272;p13"/>
              <p:cNvSpPr/>
              <p:nvPr/>
            </p:nvSpPr>
            <p:spPr>
              <a:xfrm>
                <a:off x="689325" y="440150"/>
                <a:ext cx="199800" cy="199800"/>
              </a:xfrm>
              <a:prstGeom prst="ellipse">
                <a:avLst/>
              </a:pr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73" name="Google Shape;273;p13"/>
              <p:cNvSpPr/>
              <p:nvPr/>
            </p:nvSpPr>
            <p:spPr>
              <a:xfrm>
                <a:off x="1314892" y="440150"/>
                <a:ext cx="199800" cy="199800"/>
              </a:xfrm>
              <a:prstGeom prst="ellipse">
                <a:avLst/>
              </a:pr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74" name="Google Shape;274;p13"/>
              <p:cNvSpPr/>
              <p:nvPr/>
            </p:nvSpPr>
            <p:spPr>
              <a:xfrm>
                <a:off x="1940458" y="440150"/>
                <a:ext cx="199800" cy="199800"/>
              </a:xfrm>
              <a:prstGeom prst="ellipse">
                <a:avLst/>
              </a:pr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75" name="Google Shape;275;p13"/>
              <p:cNvSpPr/>
              <p:nvPr/>
            </p:nvSpPr>
            <p:spPr>
              <a:xfrm>
                <a:off x="2566025" y="440150"/>
                <a:ext cx="199800" cy="199800"/>
              </a:xfrm>
              <a:prstGeom prst="ellipse">
                <a:avLst/>
              </a:pr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76" name="Google Shape;276;p13"/>
              <p:cNvSpPr/>
              <p:nvPr/>
            </p:nvSpPr>
            <p:spPr>
              <a:xfrm>
                <a:off x="3191592" y="440150"/>
                <a:ext cx="199800" cy="199800"/>
              </a:xfrm>
              <a:prstGeom prst="ellipse">
                <a:avLst/>
              </a:pr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277" name="Google Shape;277;p13"/>
            <p:cNvGrpSpPr/>
            <p:nvPr/>
          </p:nvGrpSpPr>
          <p:grpSpPr>
            <a:xfrm>
              <a:off x="7800376" y="1003054"/>
              <a:ext cx="684163" cy="50589"/>
              <a:chOff x="689325" y="440150"/>
              <a:chExt cx="2702067" cy="199800"/>
            </a:xfrm>
          </p:grpSpPr>
          <p:sp>
            <p:nvSpPr>
              <p:cNvPr id="278" name="Google Shape;278;p13"/>
              <p:cNvSpPr/>
              <p:nvPr/>
            </p:nvSpPr>
            <p:spPr>
              <a:xfrm>
                <a:off x="689325" y="440150"/>
                <a:ext cx="199800" cy="199800"/>
              </a:xfrm>
              <a:prstGeom prst="ellipse">
                <a:avLst/>
              </a:pr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79" name="Google Shape;279;p13"/>
              <p:cNvSpPr/>
              <p:nvPr/>
            </p:nvSpPr>
            <p:spPr>
              <a:xfrm>
                <a:off x="1314892" y="440150"/>
                <a:ext cx="199800" cy="199800"/>
              </a:xfrm>
              <a:prstGeom prst="ellipse">
                <a:avLst/>
              </a:pr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80" name="Google Shape;280;p13"/>
              <p:cNvSpPr/>
              <p:nvPr/>
            </p:nvSpPr>
            <p:spPr>
              <a:xfrm>
                <a:off x="1940458" y="440150"/>
                <a:ext cx="199800" cy="199800"/>
              </a:xfrm>
              <a:prstGeom prst="ellipse">
                <a:avLst/>
              </a:pr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81" name="Google Shape;281;p13"/>
              <p:cNvSpPr/>
              <p:nvPr/>
            </p:nvSpPr>
            <p:spPr>
              <a:xfrm>
                <a:off x="2566025" y="440150"/>
                <a:ext cx="199800" cy="199800"/>
              </a:xfrm>
              <a:prstGeom prst="ellipse">
                <a:avLst/>
              </a:pr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82" name="Google Shape;282;p13"/>
              <p:cNvSpPr/>
              <p:nvPr/>
            </p:nvSpPr>
            <p:spPr>
              <a:xfrm>
                <a:off x="3191592" y="440150"/>
                <a:ext cx="199800" cy="199800"/>
              </a:xfrm>
              <a:prstGeom prst="ellipse">
                <a:avLst/>
              </a:pr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283" name="Google Shape;283;p13"/>
            <p:cNvGrpSpPr/>
            <p:nvPr/>
          </p:nvGrpSpPr>
          <p:grpSpPr>
            <a:xfrm>
              <a:off x="7800376" y="1165176"/>
              <a:ext cx="684163" cy="50589"/>
              <a:chOff x="689325" y="440150"/>
              <a:chExt cx="2702067" cy="199800"/>
            </a:xfrm>
          </p:grpSpPr>
          <p:sp>
            <p:nvSpPr>
              <p:cNvPr id="284" name="Google Shape;284;p13"/>
              <p:cNvSpPr/>
              <p:nvPr/>
            </p:nvSpPr>
            <p:spPr>
              <a:xfrm>
                <a:off x="689325" y="440150"/>
                <a:ext cx="199800" cy="199800"/>
              </a:xfrm>
              <a:prstGeom prst="ellipse">
                <a:avLst/>
              </a:pr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85" name="Google Shape;285;p13"/>
              <p:cNvSpPr/>
              <p:nvPr/>
            </p:nvSpPr>
            <p:spPr>
              <a:xfrm>
                <a:off x="1314892" y="440150"/>
                <a:ext cx="199800" cy="199800"/>
              </a:xfrm>
              <a:prstGeom prst="ellipse">
                <a:avLst/>
              </a:pr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86" name="Google Shape;286;p13"/>
              <p:cNvSpPr/>
              <p:nvPr/>
            </p:nvSpPr>
            <p:spPr>
              <a:xfrm>
                <a:off x="1940458" y="440150"/>
                <a:ext cx="199800" cy="199800"/>
              </a:xfrm>
              <a:prstGeom prst="ellipse">
                <a:avLst/>
              </a:pr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87" name="Google Shape;287;p13"/>
              <p:cNvSpPr/>
              <p:nvPr/>
            </p:nvSpPr>
            <p:spPr>
              <a:xfrm>
                <a:off x="2566025" y="440150"/>
                <a:ext cx="199800" cy="199800"/>
              </a:xfrm>
              <a:prstGeom prst="ellipse">
                <a:avLst/>
              </a:pr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88" name="Google Shape;288;p13"/>
              <p:cNvSpPr/>
              <p:nvPr/>
            </p:nvSpPr>
            <p:spPr>
              <a:xfrm>
                <a:off x="3191592" y="440150"/>
                <a:ext cx="199800" cy="199800"/>
              </a:xfrm>
              <a:prstGeom prst="ellipse">
                <a:avLst/>
              </a:pr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</p:grp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ackground">
  <p:cSld name="CUSTOM_24">
    <p:spTree>
      <p:nvGrpSpPr>
        <p:cNvPr id="1" name="Shape 6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3" name="Google Shape;633;p26"/>
          <p:cNvSpPr/>
          <p:nvPr/>
        </p:nvSpPr>
        <p:spPr>
          <a:xfrm>
            <a:off x="277350" y="274200"/>
            <a:ext cx="8589300" cy="45951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34" name="Google Shape;634;p26"/>
          <p:cNvSpPr/>
          <p:nvPr/>
        </p:nvSpPr>
        <p:spPr>
          <a:xfrm>
            <a:off x="7873225" y="4625"/>
            <a:ext cx="886800" cy="886800"/>
          </a:xfrm>
          <a:prstGeom prst="ellipse">
            <a:avLst/>
          </a:prstGeom>
          <a:gradFill>
            <a:gsLst>
              <a:gs pos="0">
                <a:schemeClr val="dk2"/>
              </a:gs>
              <a:gs pos="65000">
                <a:schemeClr val="accent1"/>
              </a:gs>
              <a:gs pos="100000">
                <a:schemeClr val="lt2"/>
              </a:gs>
            </a:gsLst>
            <a:lin ang="2700006" scaled="0"/>
          </a:gra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635" name="Google Shape;635;p26"/>
          <p:cNvGrpSpPr/>
          <p:nvPr/>
        </p:nvGrpSpPr>
        <p:grpSpPr>
          <a:xfrm>
            <a:off x="91837" y="3630325"/>
            <a:ext cx="1173050" cy="1147909"/>
            <a:chOff x="91837" y="3630325"/>
            <a:chExt cx="1173050" cy="1147909"/>
          </a:xfrm>
        </p:grpSpPr>
        <p:grpSp>
          <p:nvGrpSpPr>
            <p:cNvPr id="636" name="Google Shape;636;p26"/>
            <p:cNvGrpSpPr/>
            <p:nvPr/>
          </p:nvGrpSpPr>
          <p:grpSpPr>
            <a:xfrm>
              <a:off x="385095" y="4296115"/>
              <a:ext cx="879793" cy="482118"/>
              <a:chOff x="7897295" y="570815"/>
              <a:chExt cx="879793" cy="482118"/>
            </a:xfrm>
          </p:grpSpPr>
          <p:grpSp>
            <p:nvGrpSpPr>
              <p:cNvPr id="637" name="Google Shape;637;p26"/>
              <p:cNvGrpSpPr/>
              <p:nvPr/>
            </p:nvGrpSpPr>
            <p:grpSpPr>
              <a:xfrm>
                <a:off x="7897295" y="570815"/>
                <a:ext cx="879793" cy="65075"/>
                <a:chOff x="689325" y="440150"/>
                <a:chExt cx="2702067" cy="199800"/>
              </a:xfrm>
            </p:grpSpPr>
            <p:sp>
              <p:nvSpPr>
                <p:cNvPr id="638" name="Google Shape;638;p26"/>
                <p:cNvSpPr/>
                <p:nvPr/>
              </p:nvSpPr>
              <p:spPr>
                <a:xfrm>
                  <a:off x="689325" y="440150"/>
                  <a:ext cx="199800" cy="199800"/>
                </a:xfrm>
                <a:prstGeom prst="ellipse">
                  <a:avLst/>
                </a:prstGeom>
                <a:solidFill>
                  <a:schemeClr val="lt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639" name="Google Shape;639;p26"/>
                <p:cNvSpPr/>
                <p:nvPr/>
              </p:nvSpPr>
              <p:spPr>
                <a:xfrm>
                  <a:off x="1314892" y="440150"/>
                  <a:ext cx="199800" cy="199800"/>
                </a:xfrm>
                <a:prstGeom prst="ellipse">
                  <a:avLst/>
                </a:prstGeom>
                <a:solidFill>
                  <a:schemeClr val="lt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640" name="Google Shape;640;p26"/>
                <p:cNvSpPr/>
                <p:nvPr/>
              </p:nvSpPr>
              <p:spPr>
                <a:xfrm>
                  <a:off x="1940458" y="440150"/>
                  <a:ext cx="199800" cy="199800"/>
                </a:xfrm>
                <a:prstGeom prst="ellipse">
                  <a:avLst/>
                </a:prstGeom>
                <a:solidFill>
                  <a:schemeClr val="lt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641" name="Google Shape;641;p26"/>
                <p:cNvSpPr/>
                <p:nvPr/>
              </p:nvSpPr>
              <p:spPr>
                <a:xfrm>
                  <a:off x="2566025" y="440150"/>
                  <a:ext cx="199800" cy="199800"/>
                </a:xfrm>
                <a:prstGeom prst="ellipse">
                  <a:avLst/>
                </a:prstGeom>
                <a:solidFill>
                  <a:schemeClr val="lt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642" name="Google Shape;642;p26"/>
                <p:cNvSpPr/>
                <p:nvPr/>
              </p:nvSpPr>
              <p:spPr>
                <a:xfrm>
                  <a:off x="3191592" y="440150"/>
                  <a:ext cx="199800" cy="199800"/>
                </a:xfrm>
                <a:prstGeom prst="ellipse">
                  <a:avLst/>
                </a:prstGeom>
                <a:solidFill>
                  <a:schemeClr val="lt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</p:grpSp>
          <p:grpSp>
            <p:nvGrpSpPr>
              <p:cNvPr id="643" name="Google Shape;643;p26"/>
              <p:cNvGrpSpPr/>
              <p:nvPr/>
            </p:nvGrpSpPr>
            <p:grpSpPr>
              <a:xfrm>
                <a:off x="7897295" y="779337"/>
                <a:ext cx="879793" cy="65075"/>
                <a:chOff x="689325" y="440150"/>
                <a:chExt cx="2702067" cy="199800"/>
              </a:xfrm>
            </p:grpSpPr>
            <p:sp>
              <p:nvSpPr>
                <p:cNvPr id="644" name="Google Shape;644;p26"/>
                <p:cNvSpPr/>
                <p:nvPr/>
              </p:nvSpPr>
              <p:spPr>
                <a:xfrm>
                  <a:off x="689325" y="440150"/>
                  <a:ext cx="199800" cy="199800"/>
                </a:xfrm>
                <a:prstGeom prst="ellipse">
                  <a:avLst/>
                </a:prstGeom>
                <a:solidFill>
                  <a:schemeClr val="lt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645" name="Google Shape;645;p26"/>
                <p:cNvSpPr/>
                <p:nvPr/>
              </p:nvSpPr>
              <p:spPr>
                <a:xfrm>
                  <a:off x="1314892" y="440150"/>
                  <a:ext cx="199800" cy="199800"/>
                </a:xfrm>
                <a:prstGeom prst="ellipse">
                  <a:avLst/>
                </a:prstGeom>
                <a:solidFill>
                  <a:schemeClr val="lt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646" name="Google Shape;646;p26"/>
                <p:cNvSpPr/>
                <p:nvPr/>
              </p:nvSpPr>
              <p:spPr>
                <a:xfrm>
                  <a:off x="1940458" y="440150"/>
                  <a:ext cx="199800" cy="199800"/>
                </a:xfrm>
                <a:prstGeom prst="ellipse">
                  <a:avLst/>
                </a:prstGeom>
                <a:solidFill>
                  <a:schemeClr val="lt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647" name="Google Shape;647;p26"/>
                <p:cNvSpPr/>
                <p:nvPr/>
              </p:nvSpPr>
              <p:spPr>
                <a:xfrm>
                  <a:off x="2566025" y="440150"/>
                  <a:ext cx="199800" cy="199800"/>
                </a:xfrm>
                <a:prstGeom prst="ellipse">
                  <a:avLst/>
                </a:prstGeom>
                <a:solidFill>
                  <a:schemeClr val="lt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648" name="Google Shape;648;p26"/>
                <p:cNvSpPr/>
                <p:nvPr/>
              </p:nvSpPr>
              <p:spPr>
                <a:xfrm>
                  <a:off x="3191592" y="440150"/>
                  <a:ext cx="199800" cy="199800"/>
                </a:xfrm>
                <a:prstGeom prst="ellipse">
                  <a:avLst/>
                </a:prstGeom>
                <a:solidFill>
                  <a:schemeClr val="lt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</p:grpSp>
          <p:grpSp>
            <p:nvGrpSpPr>
              <p:cNvPr id="649" name="Google Shape;649;p26"/>
              <p:cNvGrpSpPr/>
              <p:nvPr/>
            </p:nvGrpSpPr>
            <p:grpSpPr>
              <a:xfrm>
                <a:off x="7897295" y="987859"/>
                <a:ext cx="879793" cy="65075"/>
                <a:chOff x="689325" y="440150"/>
                <a:chExt cx="2702067" cy="199800"/>
              </a:xfrm>
            </p:grpSpPr>
            <p:sp>
              <p:nvSpPr>
                <p:cNvPr id="650" name="Google Shape;650;p26"/>
                <p:cNvSpPr/>
                <p:nvPr/>
              </p:nvSpPr>
              <p:spPr>
                <a:xfrm>
                  <a:off x="689325" y="440150"/>
                  <a:ext cx="199800" cy="199800"/>
                </a:xfrm>
                <a:prstGeom prst="ellipse">
                  <a:avLst/>
                </a:prstGeom>
                <a:solidFill>
                  <a:schemeClr val="lt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651" name="Google Shape;651;p26"/>
                <p:cNvSpPr/>
                <p:nvPr/>
              </p:nvSpPr>
              <p:spPr>
                <a:xfrm>
                  <a:off x="1314892" y="440150"/>
                  <a:ext cx="199800" cy="199800"/>
                </a:xfrm>
                <a:prstGeom prst="ellipse">
                  <a:avLst/>
                </a:prstGeom>
                <a:solidFill>
                  <a:schemeClr val="lt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652" name="Google Shape;652;p26"/>
                <p:cNvSpPr/>
                <p:nvPr/>
              </p:nvSpPr>
              <p:spPr>
                <a:xfrm>
                  <a:off x="1940458" y="440150"/>
                  <a:ext cx="199800" cy="199800"/>
                </a:xfrm>
                <a:prstGeom prst="ellipse">
                  <a:avLst/>
                </a:prstGeom>
                <a:solidFill>
                  <a:schemeClr val="lt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653" name="Google Shape;653;p26"/>
                <p:cNvSpPr/>
                <p:nvPr/>
              </p:nvSpPr>
              <p:spPr>
                <a:xfrm>
                  <a:off x="2566025" y="440150"/>
                  <a:ext cx="199800" cy="199800"/>
                </a:xfrm>
                <a:prstGeom prst="ellipse">
                  <a:avLst/>
                </a:prstGeom>
                <a:solidFill>
                  <a:schemeClr val="lt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654" name="Google Shape;654;p26"/>
                <p:cNvSpPr/>
                <p:nvPr/>
              </p:nvSpPr>
              <p:spPr>
                <a:xfrm>
                  <a:off x="3191592" y="440150"/>
                  <a:ext cx="199800" cy="199800"/>
                </a:xfrm>
                <a:prstGeom prst="ellipse">
                  <a:avLst/>
                </a:prstGeom>
                <a:solidFill>
                  <a:schemeClr val="lt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</p:grpSp>
        </p:grpSp>
        <p:sp>
          <p:nvSpPr>
            <p:cNvPr id="655" name="Google Shape;655;p26"/>
            <p:cNvSpPr/>
            <p:nvPr/>
          </p:nvSpPr>
          <p:spPr>
            <a:xfrm>
              <a:off x="91837" y="3630325"/>
              <a:ext cx="482100" cy="482100"/>
            </a:xfrm>
            <a:prstGeom prst="ellipse">
              <a:avLst/>
            </a:prstGeom>
            <a:gradFill>
              <a:gsLst>
                <a:gs pos="0">
                  <a:schemeClr val="lt1"/>
                </a:gs>
                <a:gs pos="100000">
                  <a:schemeClr val="lt2"/>
                </a:gs>
              </a:gsLst>
              <a:lin ang="2700006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ackground 1">
  <p:cSld name="CUSTOM_25">
    <p:spTree>
      <p:nvGrpSpPr>
        <p:cNvPr id="1" name="Shape 6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7" name="Google Shape;657;p27"/>
          <p:cNvSpPr/>
          <p:nvPr/>
        </p:nvSpPr>
        <p:spPr>
          <a:xfrm>
            <a:off x="277350" y="274200"/>
            <a:ext cx="8589300" cy="45951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58" name="Google Shape;658;p27"/>
          <p:cNvSpPr/>
          <p:nvPr/>
        </p:nvSpPr>
        <p:spPr>
          <a:xfrm>
            <a:off x="-262197" y="4198625"/>
            <a:ext cx="1079100" cy="1079100"/>
          </a:xfrm>
          <a:prstGeom prst="ellipse">
            <a:avLst/>
          </a:prstGeom>
          <a:gradFill>
            <a:gsLst>
              <a:gs pos="0">
                <a:schemeClr val="dk2"/>
              </a:gs>
              <a:gs pos="65000">
                <a:schemeClr val="accent1"/>
              </a:gs>
              <a:gs pos="100000">
                <a:schemeClr val="lt2"/>
              </a:gs>
            </a:gsLst>
            <a:lin ang="18900732" scaled="0"/>
          </a:gra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59" name="Google Shape;659;p27"/>
          <p:cNvSpPr/>
          <p:nvPr/>
        </p:nvSpPr>
        <p:spPr>
          <a:xfrm>
            <a:off x="6785850" y="-188000"/>
            <a:ext cx="879900" cy="879900"/>
          </a:xfrm>
          <a:prstGeom prst="ellipse">
            <a:avLst/>
          </a:prstGeom>
          <a:gradFill>
            <a:gsLst>
              <a:gs pos="0">
                <a:schemeClr val="lt1"/>
              </a:gs>
              <a:gs pos="100000">
                <a:schemeClr val="lt2"/>
              </a:gs>
            </a:gsLst>
            <a:lin ang="2698631" scaled="0"/>
          </a:gra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660" name="Google Shape;660;p27"/>
          <p:cNvGrpSpPr/>
          <p:nvPr/>
        </p:nvGrpSpPr>
        <p:grpSpPr>
          <a:xfrm>
            <a:off x="690968" y="4215419"/>
            <a:ext cx="472483" cy="482112"/>
            <a:chOff x="7800376" y="840931"/>
            <a:chExt cx="367376" cy="374834"/>
          </a:xfrm>
        </p:grpSpPr>
        <p:grpSp>
          <p:nvGrpSpPr>
            <p:cNvPr id="661" name="Google Shape;661;p27"/>
            <p:cNvGrpSpPr/>
            <p:nvPr/>
          </p:nvGrpSpPr>
          <p:grpSpPr>
            <a:xfrm>
              <a:off x="7800376" y="840931"/>
              <a:ext cx="367376" cy="50589"/>
              <a:chOff x="689325" y="440150"/>
              <a:chExt cx="1450933" cy="199800"/>
            </a:xfrm>
          </p:grpSpPr>
          <p:sp>
            <p:nvSpPr>
              <p:cNvPr id="662" name="Google Shape;662;p27"/>
              <p:cNvSpPr/>
              <p:nvPr/>
            </p:nvSpPr>
            <p:spPr>
              <a:xfrm>
                <a:off x="689325" y="440150"/>
                <a:ext cx="199800" cy="199800"/>
              </a:xfrm>
              <a:prstGeom prst="ellipse">
                <a:avLst/>
              </a:pr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63" name="Google Shape;663;p27"/>
              <p:cNvSpPr/>
              <p:nvPr/>
            </p:nvSpPr>
            <p:spPr>
              <a:xfrm>
                <a:off x="1314892" y="440150"/>
                <a:ext cx="199800" cy="199800"/>
              </a:xfrm>
              <a:prstGeom prst="ellipse">
                <a:avLst/>
              </a:pr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64" name="Google Shape;664;p27"/>
              <p:cNvSpPr/>
              <p:nvPr/>
            </p:nvSpPr>
            <p:spPr>
              <a:xfrm>
                <a:off x="1940458" y="440150"/>
                <a:ext cx="199800" cy="199800"/>
              </a:xfrm>
              <a:prstGeom prst="ellipse">
                <a:avLst/>
              </a:pr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665" name="Google Shape;665;p27"/>
            <p:cNvGrpSpPr/>
            <p:nvPr/>
          </p:nvGrpSpPr>
          <p:grpSpPr>
            <a:xfrm>
              <a:off x="7800376" y="1003054"/>
              <a:ext cx="367376" cy="50589"/>
              <a:chOff x="689325" y="440150"/>
              <a:chExt cx="1450933" cy="199800"/>
            </a:xfrm>
          </p:grpSpPr>
          <p:sp>
            <p:nvSpPr>
              <p:cNvPr id="666" name="Google Shape;666;p27"/>
              <p:cNvSpPr/>
              <p:nvPr/>
            </p:nvSpPr>
            <p:spPr>
              <a:xfrm>
                <a:off x="689325" y="440150"/>
                <a:ext cx="199800" cy="199800"/>
              </a:xfrm>
              <a:prstGeom prst="ellipse">
                <a:avLst/>
              </a:pr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67" name="Google Shape;667;p27"/>
              <p:cNvSpPr/>
              <p:nvPr/>
            </p:nvSpPr>
            <p:spPr>
              <a:xfrm>
                <a:off x="1314892" y="440150"/>
                <a:ext cx="199800" cy="199800"/>
              </a:xfrm>
              <a:prstGeom prst="ellipse">
                <a:avLst/>
              </a:pr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68" name="Google Shape;668;p27"/>
              <p:cNvSpPr/>
              <p:nvPr/>
            </p:nvSpPr>
            <p:spPr>
              <a:xfrm>
                <a:off x="1940458" y="440150"/>
                <a:ext cx="199800" cy="199800"/>
              </a:xfrm>
              <a:prstGeom prst="ellipse">
                <a:avLst/>
              </a:pr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669" name="Google Shape;669;p27"/>
            <p:cNvGrpSpPr/>
            <p:nvPr/>
          </p:nvGrpSpPr>
          <p:grpSpPr>
            <a:xfrm>
              <a:off x="7800376" y="1165176"/>
              <a:ext cx="367376" cy="50589"/>
              <a:chOff x="689325" y="440150"/>
              <a:chExt cx="1450933" cy="199800"/>
            </a:xfrm>
          </p:grpSpPr>
          <p:sp>
            <p:nvSpPr>
              <p:cNvPr id="670" name="Google Shape;670;p27"/>
              <p:cNvSpPr/>
              <p:nvPr/>
            </p:nvSpPr>
            <p:spPr>
              <a:xfrm>
                <a:off x="689325" y="440150"/>
                <a:ext cx="199800" cy="199800"/>
              </a:xfrm>
              <a:prstGeom prst="ellipse">
                <a:avLst/>
              </a:pr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71" name="Google Shape;671;p27"/>
              <p:cNvSpPr/>
              <p:nvPr/>
            </p:nvSpPr>
            <p:spPr>
              <a:xfrm>
                <a:off x="1314892" y="440150"/>
                <a:ext cx="199800" cy="199800"/>
              </a:xfrm>
              <a:prstGeom prst="ellipse">
                <a:avLst/>
              </a:pr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72" name="Google Shape;672;p27"/>
              <p:cNvSpPr/>
              <p:nvPr/>
            </p:nvSpPr>
            <p:spPr>
              <a:xfrm>
                <a:off x="1940458" y="440150"/>
                <a:ext cx="199800" cy="199800"/>
              </a:xfrm>
              <a:prstGeom prst="ellipse">
                <a:avLst/>
              </a:pr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</p:grpSp>
      <p:grpSp>
        <p:nvGrpSpPr>
          <p:cNvPr id="673" name="Google Shape;673;p27"/>
          <p:cNvGrpSpPr/>
          <p:nvPr/>
        </p:nvGrpSpPr>
        <p:grpSpPr>
          <a:xfrm>
            <a:off x="7829269" y="430869"/>
            <a:ext cx="879902" cy="482112"/>
            <a:chOff x="7800376" y="840931"/>
            <a:chExt cx="684163" cy="374834"/>
          </a:xfrm>
        </p:grpSpPr>
        <p:grpSp>
          <p:nvGrpSpPr>
            <p:cNvPr id="674" name="Google Shape;674;p27"/>
            <p:cNvGrpSpPr/>
            <p:nvPr/>
          </p:nvGrpSpPr>
          <p:grpSpPr>
            <a:xfrm>
              <a:off x="7800376" y="840931"/>
              <a:ext cx="684163" cy="50589"/>
              <a:chOff x="689325" y="440150"/>
              <a:chExt cx="2702067" cy="199800"/>
            </a:xfrm>
          </p:grpSpPr>
          <p:sp>
            <p:nvSpPr>
              <p:cNvPr id="675" name="Google Shape;675;p27"/>
              <p:cNvSpPr/>
              <p:nvPr/>
            </p:nvSpPr>
            <p:spPr>
              <a:xfrm>
                <a:off x="689325" y="440150"/>
                <a:ext cx="199800" cy="199800"/>
              </a:xfrm>
              <a:prstGeom prst="ellipse">
                <a:avLst/>
              </a:pr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76" name="Google Shape;676;p27"/>
              <p:cNvSpPr/>
              <p:nvPr/>
            </p:nvSpPr>
            <p:spPr>
              <a:xfrm>
                <a:off x="1314892" y="440150"/>
                <a:ext cx="199800" cy="199800"/>
              </a:xfrm>
              <a:prstGeom prst="ellipse">
                <a:avLst/>
              </a:pr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77" name="Google Shape;677;p27"/>
              <p:cNvSpPr/>
              <p:nvPr/>
            </p:nvSpPr>
            <p:spPr>
              <a:xfrm>
                <a:off x="1940458" y="440150"/>
                <a:ext cx="199800" cy="199800"/>
              </a:xfrm>
              <a:prstGeom prst="ellipse">
                <a:avLst/>
              </a:pr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78" name="Google Shape;678;p27"/>
              <p:cNvSpPr/>
              <p:nvPr/>
            </p:nvSpPr>
            <p:spPr>
              <a:xfrm>
                <a:off x="2566025" y="440150"/>
                <a:ext cx="199800" cy="199800"/>
              </a:xfrm>
              <a:prstGeom prst="ellipse">
                <a:avLst/>
              </a:pr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79" name="Google Shape;679;p27"/>
              <p:cNvSpPr/>
              <p:nvPr/>
            </p:nvSpPr>
            <p:spPr>
              <a:xfrm>
                <a:off x="3191592" y="440150"/>
                <a:ext cx="199800" cy="199800"/>
              </a:xfrm>
              <a:prstGeom prst="ellipse">
                <a:avLst/>
              </a:pr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680" name="Google Shape;680;p27"/>
            <p:cNvGrpSpPr/>
            <p:nvPr/>
          </p:nvGrpSpPr>
          <p:grpSpPr>
            <a:xfrm>
              <a:off x="7800376" y="1003054"/>
              <a:ext cx="684163" cy="50589"/>
              <a:chOff x="689325" y="440150"/>
              <a:chExt cx="2702067" cy="199800"/>
            </a:xfrm>
          </p:grpSpPr>
          <p:sp>
            <p:nvSpPr>
              <p:cNvPr id="681" name="Google Shape;681;p27"/>
              <p:cNvSpPr/>
              <p:nvPr/>
            </p:nvSpPr>
            <p:spPr>
              <a:xfrm>
                <a:off x="689325" y="440150"/>
                <a:ext cx="199800" cy="199800"/>
              </a:xfrm>
              <a:prstGeom prst="ellipse">
                <a:avLst/>
              </a:pr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82" name="Google Shape;682;p27"/>
              <p:cNvSpPr/>
              <p:nvPr/>
            </p:nvSpPr>
            <p:spPr>
              <a:xfrm>
                <a:off x="1314892" y="440150"/>
                <a:ext cx="199800" cy="199800"/>
              </a:xfrm>
              <a:prstGeom prst="ellipse">
                <a:avLst/>
              </a:pr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83" name="Google Shape;683;p27"/>
              <p:cNvSpPr/>
              <p:nvPr/>
            </p:nvSpPr>
            <p:spPr>
              <a:xfrm>
                <a:off x="1940458" y="440150"/>
                <a:ext cx="199800" cy="199800"/>
              </a:xfrm>
              <a:prstGeom prst="ellipse">
                <a:avLst/>
              </a:pr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84" name="Google Shape;684;p27"/>
              <p:cNvSpPr/>
              <p:nvPr/>
            </p:nvSpPr>
            <p:spPr>
              <a:xfrm>
                <a:off x="2566025" y="440150"/>
                <a:ext cx="199800" cy="199800"/>
              </a:xfrm>
              <a:prstGeom prst="ellipse">
                <a:avLst/>
              </a:pr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85" name="Google Shape;685;p27"/>
              <p:cNvSpPr/>
              <p:nvPr/>
            </p:nvSpPr>
            <p:spPr>
              <a:xfrm>
                <a:off x="3191592" y="440150"/>
                <a:ext cx="199800" cy="199800"/>
              </a:xfrm>
              <a:prstGeom prst="ellipse">
                <a:avLst/>
              </a:pr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686" name="Google Shape;686;p27"/>
            <p:cNvGrpSpPr/>
            <p:nvPr/>
          </p:nvGrpSpPr>
          <p:grpSpPr>
            <a:xfrm>
              <a:off x="7800376" y="1165176"/>
              <a:ext cx="684163" cy="50589"/>
              <a:chOff x="689325" y="440150"/>
              <a:chExt cx="2702067" cy="199800"/>
            </a:xfrm>
          </p:grpSpPr>
          <p:sp>
            <p:nvSpPr>
              <p:cNvPr id="687" name="Google Shape;687;p27"/>
              <p:cNvSpPr/>
              <p:nvPr/>
            </p:nvSpPr>
            <p:spPr>
              <a:xfrm>
                <a:off x="689325" y="440150"/>
                <a:ext cx="199800" cy="199800"/>
              </a:xfrm>
              <a:prstGeom prst="ellipse">
                <a:avLst/>
              </a:pr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88" name="Google Shape;688;p27"/>
              <p:cNvSpPr/>
              <p:nvPr/>
            </p:nvSpPr>
            <p:spPr>
              <a:xfrm>
                <a:off x="1314892" y="440150"/>
                <a:ext cx="199800" cy="199800"/>
              </a:xfrm>
              <a:prstGeom prst="ellipse">
                <a:avLst/>
              </a:pr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89" name="Google Shape;689;p27"/>
              <p:cNvSpPr/>
              <p:nvPr/>
            </p:nvSpPr>
            <p:spPr>
              <a:xfrm>
                <a:off x="1940458" y="440150"/>
                <a:ext cx="199800" cy="199800"/>
              </a:xfrm>
              <a:prstGeom prst="ellipse">
                <a:avLst/>
              </a:pr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90" name="Google Shape;690;p27"/>
              <p:cNvSpPr/>
              <p:nvPr/>
            </p:nvSpPr>
            <p:spPr>
              <a:xfrm>
                <a:off x="2566025" y="440150"/>
                <a:ext cx="199800" cy="199800"/>
              </a:xfrm>
              <a:prstGeom prst="ellipse">
                <a:avLst/>
              </a:pr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91" name="Google Shape;691;p27"/>
              <p:cNvSpPr/>
              <p:nvPr/>
            </p:nvSpPr>
            <p:spPr>
              <a:xfrm>
                <a:off x="3191592" y="440150"/>
                <a:ext cx="199800" cy="199800"/>
              </a:xfrm>
              <a:prstGeom prst="ellipse">
                <a:avLst/>
              </a:pr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</p:grp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gradFill>
          <a:gsLst>
            <a:gs pos="0">
              <a:schemeClr val="dk2"/>
            </a:gs>
            <a:gs pos="65000">
              <a:schemeClr val="accent1"/>
            </a:gs>
            <a:gs pos="100000">
              <a:schemeClr val="lt2"/>
            </a:gs>
          </a:gsLst>
          <a:lin ang="18900044" scaled="0"/>
        </a:gra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720000" y="387600"/>
            <a:ext cx="7704000" cy="592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Be Vietnam"/>
              <a:buNone/>
              <a:defRPr sz="3200">
                <a:solidFill>
                  <a:schemeClr val="dk1"/>
                </a:solidFill>
                <a:latin typeface="Be Vietnam"/>
                <a:ea typeface="Be Vietnam"/>
                <a:cs typeface="Be Vietnam"/>
                <a:sym typeface="Be Vietnam"/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Be Vietnam"/>
              <a:buNone/>
              <a:defRPr sz="3600">
                <a:solidFill>
                  <a:schemeClr val="dk1"/>
                </a:solidFill>
                <a:latin typeface="Be Vietnam"/>
                <a:ea typeface="Be Vietnam"/>
                <a:cs typeface="Be Vietnam"/>
                <a:sym typeface="Be Vietnam"/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Be Vietnam"/>
              <a:buNone/>
              <a:defRPr sz="3600">
                <a:solidFill>
                  <a:schemeClr val="dk1"/>
                </a:solidFill>
                <a:latin typeface="Be Vietnam"/>
                <a:ea typeface="Be Vietnam"/>
                <a:cs typeface="Be Vietnam"/>
                <a:sym typeface="Be Vietnam"/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Be Vietnam"/>
              <a:buNone/>
              <a:defRPr sz="3600">
                <a:solidFill>
                  <a:schemeClr val="dk1"/>
                </a:solidFill>
                <a:latin typeface="Be Vietnam"/>
                <a:ea typeface="Be Vietnam"/>
                <a:cs typeface="Be Vietnam"/>
                <a:sym typeface="Be Vietnam"/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Be Vietnam"/>
              <a:buNone/>
              <a:defRPr sz="3600">
                <a:solidFill>
                  <a:schemeClr val="dk1"/>
                </a:solidFill>
                <a:latin typeface="Be Vietnam"/>
                <a:ea typeface="Be Vietnam"/>
                <a:cs typeface="Be Vietnam"/>
                <a:sym typeface="Be Vietnam"/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Be Vietnam"/>
              <a:buNone/>
              <a:defRPr sz="3600">
                <a:solidFill>
                  <a:schemeClr val="dk1"/>
                </a:solidFill>
                <a:latin typeface="Be Vietnam"/>
                <a:ea typeface="Be Vietnam"/>
                <a:cs typeface="Be Vietnam"/>
                <a:sym typeface="Be Vietnam"/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Be Vietnam"/>
              <a:buNone/>
              <a:defRPr sz="3600">
                <a:solidFill>
                  <a:schemeClr val="dk1"/>
                </a:solidFill>
                <a:latin typeface="Be Vietnam"/>
                <a:ea typeface="Be Vietnam"/>
                <a:cs typeface="Be Vietnam"/>
                <a:sym typeface="Be Vietnam"/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Be Vietnam"/>
              <a:buNone/>
              <a:defRPr sz="3600">
                <a:solidFill>
                  <a:schemeClr val="dk1"/>
                </a:solidFill>
                <a:latin typeface="Be Vietnam"/>
                <a:ea typeface="Be Vietnam"/>
                <a:cs typeface="Be Vietnam"/>
                <a:sym typeface="Be Vietnam"/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Be Vietnam"/>
              <a:buNone/>
              <a:defRPr sz="3600">
                <a:solidFill>
                  <a:schemeClr val="dk1"/>
                </a:solidFill>
                <a:latin typeface="Be Vietnam"/>
                <a:ea typeface="Be Vietnam"/>
                <a:cs typeface="Be Vietnam"/>
                <a:sym typeface="Be Vietnam"/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720000" y="1300850"/>
            <a:ext cx="7704000" cy="3267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L="457200" lvl="0" indent="-330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Be Vietnam"/>
              <a:buChar char="●"/>
              <a:defRPr sz="1600">
                <a:solidFill>
                  <a:schemeClr val="dk1"/>
                </a:solidFill>
                <a:latin typeface="Be Vietnam"/>
                <a:ea typeface="Be Vietnam"/>
                <a:cs typeface="Be Vietnam"/>
                <a:sym typeface="Be Vietnam"/>
              </a:defRPr>
            </a:lvl1pPr>
            <a:lvl2pPr marL="914400" lvl="1" indent="-330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Be Vietnam"/>
              <a:buChar char="○"/>
              <a:defRPr sz="1600">
                <a:solidFill>
                  <a:schemeClr val="dk1"/>
                </a:solidFill>
                <a:latin typeface="Be Vietnam"/>
                <a:ea typeface="Be Vietnam"/>
                <a:cs typeface="Be Vietnam"/>
                <a:sym typeface="Be Vietnam"/>
              </a:defRPr>
            </a:lvl2pPr>
            <a:lvl3pPr marL="1371600" lvl="2" indent="-330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Be Vietnam"/>
              <a:buChar char="■"/>
              <a:defRPr sz="1600">
                <a:solidFill>
                  <a:schemeClr val="dk1"/>
                </a:solidFill>
                <a:latin typeface="Be Vietnam"/>
                <a:ea typeface="Be Vietnam"/>
                <a:cs typeface="Be Vietnam"/>
                <a:sym typeface="Be Vietnam"/>
              </a:defRPr>
            </a:lvl3pPr>
            <a:lvl4pPr marL="1828800" lvl="3" indent="-330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Be Vietnam"/>
              <a:buChar char="●"/>
              <a:defRPr sz="1600">
                <a:solidFill>
                  <a:schemeClr val="dk1"/>
                </a:solidFill>
                <a:latin typeface="Be Vietnam"/>
                <a:ea typeface="Be Vietnam"/>
                <a:cs typeface="Be Vietnam"/>
                <a:sym typeface="Be Vietnam"/>
              </a:defRPr>
            </a:lvl4pPr>
            <a:lvl5pPr marL="2286000" lvl="4" indent="-330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Be Vietnam"/>
              <a:buChar char="○"/>
              <a:defRPr sz="1600">
                <a:solidFill>
                  <a:schemeClr val="dk1"/>
                </a:solidFill>
                <a:latin typeface="Be Vietnam"/>
                <a:ea typeface="Be Vietnam"/>
                <a:cs typeface="Be Vietnam"/>
                <a:sym typeface="Be Vietnam"/>
              </a:defRPr>
            </a:lvl5pPr>
            <a:lvl6pPr marL="2743200" lvl="5" indent="-330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Be Vietnam"/>
              <a:buChar char="■"/>
              <a:defRPr sz="1600">
                <a:solidFill>
                  <a:schemeClr val="dk1"/>
                </a:solidFill>
                <a:latin typeface="Be Vietnam"/>
                <a:ea typeface="Be Vietnam"/>
                <a:cs typeface="Be Vietnam"/>
                <a:sym typeface="Be Vietnam"/>
              </a:defRPr>
            </a:lvl6pPr>
            <a:lvl7pPr marL="3200400" lvl="6" indent="-330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Be Vietnam"/>
              <a:buChar char="●"/>
              <a:defRPr sz="1600">
                <a:solidFill>
                  <a:schemeClr val="dk1"/>
                </a:solidFill>
                <a:latin typeface="Be Vietnam"/>
                <a:ea typeface="Be Vietnam"/>
                <a:cs typeface="Be Vietnam"/>
                <a:sym typeface="Be Vietnam"/>
              </a:defRPr>
            </a:lvl7pPr>
            <a:lvl8pPr marL="3657600" lvl="7" indent="-330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Be Vietnam"/>
              <a:buChar char="○"/>
              <a:defRPr sz="1600">
                <a:solidFill>
                  <a:schemeClr val="dk1"/>
                </a:solidFill>
                <a:latin typeface="Be Vietnam"/>
                <a:ea typeface="Be Vietnam"/>
                <a:cs typeface="Be Vietnam"/>
                <a:sym typeface="Be Vietnam"/>
              </a:defRPr>
            </a:lvl8pPr>
            <a:lvl9pPr marL="4114800" lvl="8" indent="-330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Be Vietnam"/>
              <a:buChar char="■"/>
              <a:defRPr sz="1600">
                <a:solidFill>
                  <a:schemeClr val="dk1"/>
                </a:solidFill>
                <a:latin typeface="Be Vietnam"/>
                <a:ea typeface="Be Vietnam"/>
                <a:cs typeface="Be Vietnam"/>
                <a:sym typeface="Be Vietnam"/>
              </a:defRPr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58" r:id="rId2"/>
    <p:sldLayoutId id="2147483659" r:id="rId3"/>
    <p:sldLayoutId id="2147483672" r:id="rId4"/>
    <p:sldLayoutId id="2147483673" r:id="rId5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hyperlink" Target="https://world-geography-games.com/en/flags_world.html" TargetMode="External"/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2" name="Google Shape;702;p31"/>
          <p:cNvSpPr txBox="1">
            <a:spLocks noGrp="1"/>
          </p:cNvSpPr>
          <p:nvPr>
            <p:ph type="ctrTitle"/>
          </p:nvPr>
        </p:nvSpPr>
        <p:spPr>
          <a:xfrm>
            <a:off x="722375" y="1446313"/>
            <a:ext cx="4581000" cy="21633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>
                <a:latin typeface="Abadi" panose="020B0604020104020204" pitchFamily="34" charset="0"/>
                <a:cs typeface="Aharoni" panose="02010803020104030203" pitchFamily="2" charset="-79"/>
              </a:rPr>
              <a:t>DISCIPLE THE</a:t>
            </a:r>
            <a:br>
              <a:rPr lang="en" dirty="0">
                <a:latin typeface="Abadi" panose="020B0604020104020204" pitchFamily="34" charset="0"/>
                <a:cs typeface="Aharoni" panose="02010803020104030203" pitchFamily="2" charset="-79"/>
              </a:rPr>
            </a:br>
            <a:r>
              <a:rPr lang="en" dirty="0">
                <a:latin typeface="Abadi" panose="020B0604020104020204" pitchFamily="34" charset="0"/>
                <a:cs typeface="Aharoni" panose="02010803020104030203" pitchFamily="2" charset="-79"/>
              </a:rPr>
              <a:t>NATIONS</a:t>
            </a:r>
            <a:endParaRPr dirty="0">
              <a:latin typeface="Abadi" panose="020B0604020104020204" pitchFamily="34" charset="0"/>
              <a:cs typeface="Aharoni" panose="02010803020104030203" pitchFamily="2" charset="-79"/>
            </a:endParaRPr>
          </a:p>
        </p:txBody>
      </p:sp>
      <p:sp>
        <p:nvSpPr>
          <p:cNvPr id="703" name="Google Shape;703;p31"/>
          <p:cNvSpPr txBox="1">
            <a:spLocks noGrp="1"/>
          </p:cNvSpPr>
          <p:nvPr>
            <p:ph type="subTitle" idx="1"/>
          </p:nvPr>
        </p:nvSpPr>
        <p:spPr>
          <a:xfrm>
            <a:off x="722375" y="3489538"/>
            <a:ext cx="4581000" cy="4635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>
                <a:latin typeface="Abadi" panose="020B0604020104020204" pitchFamily="34" charset="0"/>
              </a:rPr>
              <a:t>Post sermon CG discussion</a:t>
            </a: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>
                <a:latin typeface="Abadi" panose="020B0604020104020204" pitchFamily="34" charset="0"/>
              </a:rPr>
              <a:t>for week 10</a:t>
            </a:r>
            <a:r>
              <a:rPr lang="en" baseline="30000" dirty="0">
                <a:latin typeface="Abadi" panose="020B0604020104020204" pitchFamily="34" charset="0"/>
              </a:rPr>
              <a:t>th</a:t>
            </a:r>
            <a:r>
              <a:rPr lang="en" dirty="0">
                <a:latin typeface="Abadi" panose="020B0604020104020204" pitchFamily="34" charset="0"/>
              </a:rPr>
              <a:t> Jan – 16</a:t>
            </a:r>
            <a:r>
              <a:rPr lang="en" baseline="30000" dirty="0">
                <a:latin typeface="Abadi" panose="020B0604020104020204" pitchFamily="34" charset="0"/>
              </a:rPr>
              <a:t>th</a:t>
            </a:r>
            <a:r>
              <a:rPr lang="en" dirty="0">
                <a:latin typeface="Abadi" panose="020B0604020104020204" pitchFamily="34" charset="0"/>
              </a:rPr>
              <a:t> Jan</a:t>
            </a:r>
            <a:endParaRPr dirty="0">
              <a:latin typeface="Abadi" panose="020B0604020104020204" pitchFamily="34" charset="0"/>
            </a:endParaRPr>
          </a:p>
        </p:txBody>
      </p:sp>
      <p:grpSp>
        <p:nvGrpSpPr>
          <p:cNvPr id="705" name="Google Shape;705;p31"/>
          <p:cNvGrpSpPr/>
          <p:nvPr/>
        </p:nvGrpSpPr>
        <p:grpSpPr>
          <a:xfrm>
            <a:off x="7986519" y="691894"/>
            <a:ext cx="472483" cy="482112"/>
            <a:chOff x="7800376" y="840931"/>
            <a:chExt cx="367376" cy="374834"/>
          </a:xfrm>
        </p:grpSpPr>
        <p:grpSp>
          <p:nvGrpSpPr>
            <p:cNvPr id="706" name="Google Shape;706;p31"/>
            <p:cNvGrpSpPr/>
            <p:nvPr/>
          </p:nvGrpSpPr>
          <p:grpSpPr>
            <a:xfrm>
              <a:off x="7800376" y="840931"/>
              <a:ext cx="367376" cy="50589"/>
              <a:chOff x="689325" y="440150"/>
              <a:chExt cx="1450933" cy="199800"/>
            </a:xfrm>
          </p:grpSpPr>
          <p:sp>
            <p:nvSpPr>
              <p:cNvPr id="707" name="Google Shape;707;p31"/>
              <p:cNvSpPr/>
              <p:nvPr/>
            </p:nvSpPr>
            <p:spPr>
              <a:xfrm>
                <a:off x="689325" y="440150"/>
                <a:ext cx="199800" cy="1998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08" name="Google Shape;708;p31"/>
              <p:cNvSpPr/>
              <p:nvPr/>
            </p:nvSpPr>
            <p:spPr>
              <a:xfrm>
                <a:off x="1314892" y="440150"/>
                <a:ext cx="199800" cy="1998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09" name="Google Shape;709;p31"/>
              <p:cNvSpPr/>
              <p:nvPr/>
            </p:nvSpPr>
            <p:spPr>
              <a:xfrm>
                <a:off x="1940458" y="440150"/>
                <a:ext cx="199800" cy="1998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710" name="Google Shape;710;p31"/>
            <p:cNvGrpSpPr/>
            <p:nvPr/>
          </p:nvGrpSpPr>
          <p:grpSpPr>
            <a:xfrm>
              <a:off x="7800376" y="1003054"/>
              <a:ext cx="367376" cy="50589"/>
              <a:chOff x="689325" y="440150"/>
              <a:chExt cx="1450933" cy="199800"/>
            </a:xfrm>
          </p:grpSpPr>
          <p:sp>
            <p:nvSpPr>
              <p:cNvPr id="711" name="Google Shape;711;p31"/>
              <p:cNvSpPr/>
              <p:nvPr/>
            </p:nvSpPr>
            <p:spPr>
              <a:xfrm>
                <a:off x="689325" y="440150"/>
                <a:ext cx="199800" cy="1998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12" name="Google Shape;712;p31"/>
              <p:cNvSpPr/>
              <p:nvPr/>
            </p:nvSpPr>
            <p:spPr>
              <a:xfrm>
                <a:off x="1314892" y="440150"/>
                <a:ext cx="199800" cy="1998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13" name="Google Shape;713;p31"/>
              <p:cNvSpPr/>
              <p:nvPr/>
            </p:nvSpPr>
            <p:spPr>
              <a:xfrm>
                <a:off x="1940458" y="440150"/>
                <a:ext cx="199800" cy="1998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714" name="Google Shape;714;p31"/>
            <p:cNvGrpSpPr/>
            <p:nvPr/>
          </p:nvGrpSpPr>
          <p:grpSpPr>
            <a:xfrm>
              <a:off x="7800376" y="1165176"/>
              <a:ext cx="367376" cy="50589"/>
              <a:chOff x="689325" y="440150"/>
              <a:chExt cx="1450933" cy="199800"/>
            </a:xfrm>
          </p:grpSpPr>
          <p:sp>
            <p:nvSpPr>
              <p:cNvPr id="715" name="Google Shape;715;p31"/>
              <p:cNvSpPr/>
              <p:nvPr/>
            </p:nvSpPr>
            <p:spPr>
              <a:xfrm>
                <a:off x="689325" y="440150"/>
                <a:ext cx="199800" cy="1998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16" name="Google Shape;716;p31"/>
              <p:cNvSpPr/>
              <p:nvPr/>
            </p:nvSpPr>
            <p:spPr>
              <a:xfrm>
                <a:off x="1314892" y="440150"/>
                <a:ext cx="199800" cy="1998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17" name="Google Shape;717;p31"/>
              <p:cNvSpPr/>
              <p:nvPr/>
            </p:nvSpPr>
            <p:spPr>
              <a:xfrm>
                <a:off x="1940458" y="440150"/>
                <a:ext cx="199800" cy="1998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</p:grpSp>
      <p:sp>
        <p:nvSpPr>
          <p:cNvPr id="718" name="Google Shape;718;p31"/>
          <p:cNvSpPr txBox="1"/>
          <p:nvPr/>
        </p:nvSpPr>
        <p:spPr>
          <a:xfrm>
            <a:off x="722375" y="198501"/>
            <a:ext cx="1920300" cy="226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200" dirty="0">
              <a:solidFill>
                <a:schemeClr val="accent1"/>
              </a:solidFill>
              <a:latin typeface="Be Vietnam"/>
              <a:ea typeface="Be Vietnam"/>
              <a:cs typeface="Be Vietnam"/>
              <a:sym typeface="Be Vietnam"/>
            </a:endParaRPr>
          </a:p>
        </p:txBody>
      </p:sp>
      <p:pic>
        <p:nvPicPr>
          <p:cNvPr id="5" name="Picture 4" descr="A group of flags&#10;&#10;Description automatically generated with low confidence">
            <a:extLst>
              <a:ext uri="{FF2B5EF4-FFF2-40B4-BE49-F238E27FC236}">
                <a16:creationId xmlns:a16="http://schemas.microsoft.com/office/drawing/2014/main" id="{90B36B25-E55C-40ED-8834-5CE28B39FF12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1256" r="-30" b="12088"/>
          <a:stretch/>
        </p:blipFill>
        <p:spPr>
          <a:xfrm>
            <a:off x="5463348" y="522514"/>
            <a:ext cx="3196558" cy="4620986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TextBox 15">
            <a:extLst>
              <a:ext uri="{FF2B5EF4-FFF2-40B4-BE49-F238E27FC236}">
                <a16:creationId xmlns:a16="http://schemas.microsoft.com/office/drawing/2014/main" id="{206EBFF4-F0D3-4036-9451-AB25397FB26C}"/>
              </a:ext>
            </a:extLst>
          </p:cNvPr>
          <p:cNvSpPr txBox="1"/>
          <p:nvPr/>
        </p:nvSpPr>
        <p:spPr>
          <a:xfrm>
            <a:off x="607038" y="1539060"/>
            <a:ext cx="8536962" cy="107721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en-SG" sz="2000" dirty="0">
                <a:latin typeface="Calibri" panose="020F0502020204030204" pitchFamily="34" charset="0"/>
                <a:ea typeface="DengXian" panose="02010600030101010101" pitchFamily="2" charset="-122"/>
              </a:rPr>
              <a:t>Suggested activity : Identify the flags of the world.</a:t>
            </a:r>
          </a:p>
          <a:p>
            <a:pPr algn="just"/>
            <a:endParaRPr lang="en-SG" sz="2000" dirty="0">
              <a:effectLst/>
              <a:latin typeface="Calibri" panose="020F0502020204030204" pitchFamily="34" charset="0"/>
              <a:ea typeface="DengXian" panose="02010600030101010101" pitchFamily="2" charset="-122"/>
            </a:endParaRPr>
          </a:p>
          <a:p>
            <a:pPr algn="just"/>
            <a:r>
              <a:rPr lang="en-SG" sz="2400" dirty="0">
                <a:effectLst/>
                <a:latin typeface="Calibri" panose="020F0502020204030204" pitchFamily="34" charset="0"/>
                <a:ea typeface="DengXian" panose="02010600030101010101" pitchFamily="2" charset="-122"/>
                <a:hlinkClick r:id="rId2"/>
              </a:rPr>
              <a:t>https://world-geography-games.com/en/flags_world.html</a:t>
            </a:r>
            <a:endParaRPr lang="en-SG" sz="2400" dirty="0">
              <a:effectLst/>
              <a:latin typeface="Calibri" panose="020F0502020204030204" pitchFamily="34" charset="0"/>
              <a:ea typeface="DengXian" panose="02010600030101010101" pitchFamily="2" charset="-122"/>
            </a:endParaRPr>
          </a:p>
        </p:txBody>
      </p:sp>
      <p:pic>
        <p:nvPicPr>
          <p:cNvPr id="3" name="Picture 2" descr="A picture containing text, sign&#10;&#10;Description automatically generated">
            <a:extLst>
              <a:ext uri="{FF2B5EF4-FFF2-40B4-BE49-F238E27FC236}">
                <a16:creationId xmlns:a16="http://schemas.microsoft.com/office/drawing/2014/main" id="{E998CEFF-3758-4D67-A4F3-511F757C280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94464" y="79868"/>
            <a:ext cx="1761900" cy="1761900"/>
          </a:xfrm>
          <a:prstGeom prst="rect">
            <a:avLst/>
          </a:prstGeom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EBBDDCB4-DACC-4EA7-8873-4D9BFEBB0A8A}"/>
              </a:ext>
            </a:extLst>
          </p:cNvPr>
          <p:cNvSpPr/>
          <p:nvPr/>
        </p:nvSpPr>
        <p:spPr>
          <a:xfrm>
            <a:off x="1589289" y="314487"/>
            <a:ext cx="2544286" cy="64633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3600" b="0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Ice Breaker</a:t>
            </a:r>
          </a:p>
        </p:txBody>
      </p:sp>
    </p:spTree>
    <p:extLst>
      <p:ext uri="{BB962C8B-B14F-4D97-AF65-F5344CB8AC3E}">
        <p14:creationId xmlns:p14="http://schemas.microsoft.com/office/powerpoint/2010/main" val="239112014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699DBCC2-4178-40F3-9172-0785D85E255B}"/>
              </a:ext>
            </a:extLst>
          </p:cNvPr>
          <p:cNvSpPr/>
          <p:nvPr/>
        </p:nvSpPr>
        <p:spPr>
          <a:xfrm>
            <a:off x="1151835" y="2110085"/>
            <a:ext cx="6840335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5400" b="0" cap="none" spc="0" dirty="0">
                <a:ln w="0"/>
                <a:solidFill>
                  <a:schemeClr val="accent3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Discussion </a:t>
            </a:r>
            <a:r>
              <a:rPr lang="en-US" sz="5400" dirty="0">
                <a:ln w="0"/>
                <a:solidFill>
                  <a:schemeClr val="accent3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Q</a:t>
            </a:r>
            <a:r>
              <a:rPr lang="en-US" sz="5400" b="0" cap="none" spc="0" dirty="0">
                <a:ln w="0"/>
                <a:solidFill>
                  <a:schemeClr val="accent3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uestions</a:t>
            </a:r>
          </a:p>
        </p:txBody>
      </p:sp>
    </p:spTree>
    <p:extLst>
      <p:ext uri="{BB962C8B-B14F-4D97-AF65-F5344CB8AC3E}">
        <p14:creationId xmlns:p14="http://schemas.microsoft.com/office/powerpoint/2010/main" val="35795719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TextBox 15">
            <a:extLst>
              <a:ext uri="{FF2B5EF4-FFF2-40B4-BE49-F238E27FC236}">
                <a16:creationId xmlns:a16="http://schemas.microsoft.com/office/drawing/2014/main" id="{206EBFF4-F0D3-4036-9451-AB25397FB26C}"/>
              </a:ext>
            </a:extLst>
          </p:cNvPr>
          <p:cNvSpPr txBox="1"/>
          <p:nvPr/>
        </p:nvSpPr>
        <p:spPr>
          <a:xfrm>
            <a:off x="180574" y="245338"/>
            <a:ext cx="8802061" cy="405085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SG" sz="1900" dirty="0">
                <a:effectLst/>
                <a:latin typeface="Calibri" panose="020F0502020204030204" pitchFamily="34" charset="0"/>
                <a:ea typeface="DengXian" panose="02010600030101010101" pitchFamily="2" charset="-122"/>
              </a:rPr>
              <a:t>1a. Share your experiences on your past mission trip(s) . What did God show / teach you?  </a:t>
            </a:r>
          </a:p>
          <a:p>
            <a:r>
              <a:rPr lang="en-SG" sz="1900" i="1" dirty="0">
                <a:effectLst/>
                <a:latin typeface="Calibri" panose="020F0502020204030204" pitchFamily="34" charset="0"/>
                <a:ea typeface="DengXian" panose="02010600030101010101" pitchFamily="2" charset="-122"/>
              </a:rPr>
              <a:t>OR </a:t>
            </a:r>
            <a:endParaRPr lang="en-SG" sz="1900" dirty="0">
              <a:effectLst/>
              <a:latin typeface="Calibri" panose="020F0502020204030204" pitchFamily="34" charset="0"/>
              <a:ea typeface="DengXian" panose="02010600030101010101" pitchFamily="2" charset="-122"/>
            </a:endParaRPr>
          </a:p>
          <a:p>
            <a:r>
              <a:rPr lang="en-SG" sz="1900" dirty="0">
                <a:effectLst/>
                <a:latin typeface="Calibri" panose="020F0502020204030204" pitchFamily="34" charset="0"/>
                <a:ea typeface="DengXian" panose="02010600030101010101" pitchFamily="2" charset="-122"/>
              </a:rPr>
              <a:t>1b. What has prevented you from embarking on a short-term mission trip in the past? </a:t>
            </a:r>
          </a:p>
          <a:p>
            <a:r>
              <a:rPr lang="en-SG" sz="1900" dirty="0">
                <a:effectLst/>
                <a:latin typeface="Calibri" panose="020F0502020204030204" pitchFamily="34" charset="0"/>
                <a:ea typeface="DengXian" panose="02010600030101010101" pitchFamily="2" charset="-122"/>
              </a:rPr>
              <a:t> </a:t>
            </a:r>
          </a:p>
          <a:p>
            <a:pPr lvl="0">
              <a:lnSpc>
                <a:spcPct val="105000"/>
              </a:lnSpc>
              <a:spcAft>
                <a:spcPts val="800"/>
              </a:spcAft>
            </a:pPr>
            <a:r>
              <a:rPr lang="en-SG" sz="1900" dirty="0"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2. Share which part of Matthew 28:18 – 20 speaks to you the most and why. </a:t>
            </a:r>
            <a:endParaRPr lang="en-SG" sz="1900" dirty="0">
              <a:effectLst/>
              <a:latin typeface="Calibri" panose="020F0502020204030204" pitchFamily="34" charset="0"/>
              <a:ea typeface="DengXian" panose="02010600030101010101" pitchFamily="2" charset="-122"/>
            </a:endParaRPr>
          </a:p>
          <a:p>
            <a:pPr algn="just"/>
            <a:r>
              <a:rPr lang="en-SG" sz="1900" i="1" baseline="30000" dirty="0">
                <a:solidFill>
                  <a:srgbClr val="0070C0"/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</a:rPr>
              <a:t>18 </a:t>
            </a:r>
            <a:r>
              <a:rPr lang="en-SG" sz="1900" i="1" dirty="0">
                <a:solidFill>
                  <a:srgbClr val="0070C0"/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</a:rPr>
              <a:t>And Jesus came and said to them, “All authority in heaven and on earth has been given to me. </a:t>
            </a:r>
            <a:r>
              <a:rPr lang="en-SG" sz="1900" i="1" baseline="30000" dirty="0">
                <a:solidFill>
                  <a:srgbClr val="0070C0"/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</a:rPr>
              <a:t>19 </a:t>
            </a:r>
            <a:r>
              <a:rPr lang="en-SG" sz="1900" i="1" dirty="0">
                <a:solidFill>
                  <a:srgbClr val="0070C0"/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</a:rPr>
              <a:t>Go therefore and make disciples of all nations, baptizing them in</a:t>
            </a:r>
            <a:r>
              <a:rPr lang="en-SG" sz="1900" i="1" baseline="30000" dirty="0">
                <a:solidFill>
                  <a:srgbClr val="0070C0"/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</a:rPr>
              <a:t> </a:t>
            </a:r>
            <a:r>
              <a:rPr lang="en-SG" sz="1900" i="1" dirty="0">
                <a:solidFill>
                  <a:srgbClr val="0070C0"/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</a:rPr>
              <a:t>the name of the Father and of the Son and of the Holy Spirit, </a:t>
            </a:r>
            <a:r>
              <a:rPr lang="en-SG" sz="1900" i="1" baseline="30000" dirty="0">
                <a:solidFill>
                  <a:srgbClr val="0070C0"/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</a:rPr>
              <a:t>20 </a:t>
            </a:r>
            <a:r>
              <a:rPr lang="en-SG" sz="1900" i="1" dirty="0">
                <a:solidFill>
                  <a:srgbClr val="0070C0"/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</a:rPr>
              <a:t>teaching them to observe all that I have commanded you. And behold, I am with you always, to the end of the age.”</a:t>
            </a:r>
            <a:endParaRPr lang="en-SG" sz="1900" dirty="0">
              <a:solidFill>
                <a:srgbClr val="0070C0"/>
              </a:solidFill>
              <a:effectLst/>
              <a:latin typeface="Calibri" panose="020F0502020204030204" pitchFamily="34" charset="0"/>
              <a:ea typeface="DengXian" panose="02010600030101010101" pitchFamily="2" charset="-122"/>
            </a:endParaRPr>
          </a:p>
          <a:p>
            <a:pPr algn="just"/>
            <a:r>
              <a:rPr lang="en-SG" sz="1900" i="1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</a:rPr>
              <a:t> </a:t>
            </a:r>
            <a:endParaRPr lang="en-SG" sz="1900" dirty="0">
              <a:effectLst/>
              <a:latin typeface="Calibri" panose="020F0502020204030204" pitchFamily="34" charset="0"/>
              <a:ea typeface="DengXian" panose="02010600030101010101" pitchFamily="2" charset="-122"/>
            </a:endParaRPr>
          </a:p>
          <a:p>
            <a:pPr lvl="0" algn="just">
              <a:lnSpc>
                <a:spcPct val="105000"/>
              </a:lnSpc>
              <a:spcAft>
                <a:spcPts val="800"/>
              </a:spcAft>
            </a:pPr>
            <a:r>
              <a:rPr lang="en-SG" sz="1900" dirty="0"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3. Which part of last week’s sermon spoke to you or challenged you and why?</a:t>
            </a:r>
            <a:r>
              <a:rPr lang="en-SG" sz="1900" dirty="0">
                <a:effectLst/>
                <a:latin typeface="Calibri" panose="020F0502020204030204" pitchFamily="34" charset="0"/>
                <a:ea typeface="DengXian" panose="02010600030101010101" pitchFamily="2" charset="-122"/>
              </a:rPr>
              <a:t> </a:t>
            </a:r>
          </a:p>
          <a:p>
            <a:pPr algn="just"/>
            <a:endParaRPr lang="en-SG" sz="1400" dirty="0">
              <a:effectLst/>
              <a:latin typeface="Calibri" panose="020F0502020204030204" pitchFamily="34" charset="0"/>
              <a:ea typeface="DengXian" panose="02010600030101010101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111130496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TextBox 15">
            <a:extLst>
              <a:ext uri="{FF2B5EF4-FFF2-40B4-BE49-F238E27FC236}">
                <a16:creationId xmlns:a16="http://schemas.microsoft.com/office/drawing/2014/main" id="{206EBFF4-F0D3-4036-9451-AB25397FB26C}"/>
              </a:ext>
            </a:extLst>
          </p:cNvPr>
          <p:cNvSpPr txBox="1"/>
          <p:nvPr/>
        </p:nvSpPr>
        <p:spPr>
          <a:xfrm>
            <a:off x="303519" y="609292"/>
            <a:ext cx="8536962" cy="224676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en-SG" sz="1800" dirty="0">
                <a:effectLst/>
                <a:latin typeface="Calibri" panose="020F0502020204030204" pitchFamily="34" charset="0"/>
                <a:ea typeface="DengXian" panose="02010600030101010101" pitchFamily="2" charset="-122"/>
              </a:rPr>
              <a:t>4a. On a scale 1 to 10 (1 = not committed at all; 10 = very committed), how committed are you to joining the mission lunch time prayer time? (What makes it challenging for you to commit to this?) </a:t>
            </a:r>
          </a:p>
          <a:p>
            <a:pPr algn="just"/>
            <a:endParaRPr lang="en-SG" sz="1800" dirty="0">
              <a:effectLst/>
              <a:latin typeface="Calibri" panose="020F0502020204030204" pitchFamily="34" charset="0"/>
              <a:ea typeface="DengXian" panose="02010600030101010101" pitchFamily="2" charset="-122"/>
            </a:endParaRPr>
          </a:p>
          <a:p>
            <a:pPr algn="just"/>
            <a:endParaRPr lang="en-SG" sz="1800" dirty="0">
              <a:effectLst/>
              <a:latin typeface="Calibri" panose="020F0502020204030204" pitchFamily="34" charset="0"/>
              <a:ea typeface="DengXian" panose="02010600030101010101" pitchFamily="2" charset="-122"/>
            </a:endParaRPr>
          </a:p>
          <a:p>
            <a:pPr algn="just"/>
            <a:endParaRPr lang="en-SG" sz="1800" dirty="0">
              <a:latin typeface="Calibri" panose="020F0502020204030204" pitchFamily="34" charset="0"/>
              <a:ea typeface="DengXian" panose="02010600030101010101" pitchFamily="2" charset="-122"/>
            </a:endParaRPr>
          </a:p>
          <a:p>
            <a:pPr algn="just"/>
            <a:endParaRPr lang="en-SG" sz="1800" dirty="0">
              <a:effectLst/>
              <a:latin typeface="Calibri" panose="020F0502020204030204" pitchFamily="34" charset="0"/>
              <a:ea typeface="DengXian" panose="02010600030101010101" pitchFamily="2" charset="-122"/>
            </a:endParaRPr>
          </a:p>
          <a:p>
            <a:pPr algn="just"/>
            <a:endParaRPr lang="en-SG" sz="1400" dirty="0">
              <a:effectLst/>
              <a:latin typeface="Calibri" panose="020F0502020204030204" pitchFamily="34" charset="0"/>
              <a:ea typeface="DengXian" panose="02010600030101010101" pitchFamily="2" charset="-122"/>
            </a:endParaRPr>
          </a:p>
        </p:txBody>
      </p:sp>
      <p:pic>
        <p:nvPicPr>
          <p:cNvPr id="7" name="Picture 6" descr="Icon&#10;&#10;Description automatically generated">
            <a:extLst>
              <a:ext uri="{FF2B5EF4-FFF2-40B4-BE49-F238E27FC236}">
                <a16:creationId xmlns:a16="http://schemas.microsoft.com/office/drawing/2014/main" id="{4C030518-0AEC-4C36-9877-1AFA49D865B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75334" y="1732676"/>
            <a:ext cx="2061721" cy="2375131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6B4935B5-0BEE-4913-B108-2ACF3166D37D}"/>
              </a:ext>
            </a:extLst>
          </p:cNvPr>
          <p:cNvSpPr txBox="1"/>
          <p:nvPr/>
        </p:nvSpPr>
        <p:spPr>
          <a:xfrm>
            <a:off x="3436442" y="1732676"/>
            <a:ext cx="187874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SG" sz="1400" b="1" dirty="0">
                <a:effectLst/>
                <a:latin typeface="Calibri" panose="020F0502020204030204" pitchFamily="34" charset="0"/>
                <a:ea typeface="DengXian" panose="02010600030101010101" pitchFamily="2" charset="-122"/>
              </a:rPr>
              <a:t>10 = very committed</a:t>
            </a:r>
            <a:endParaRPr lang="en-SG" b="1" dirty="0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888D23BD-5DEC-4CA6-962F-05C687046829}"/>
              </a:ext>
            </a:extLst>
          </p:cNvPr>
          <p:cNvSpPr txBox="1"/>
          <p:nvPr/>
        </p:nvSpPr>
        <p:spPr>
          <a:xfrm>
            <a:off x="3362965" y="3671668"/>
            <a:ext cx="187874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SG" sz="1400" b="1" dirty="0">
                <a:effectLst/>
                <a:latin typeface="Calibri" panose="020F0502020204030204" pitchFamily="34" charset="0"/>
                <a:ea typeface="DengXian" panose="02010600030101010101" pitchFamily="2" charset="-122"/>
              </a:rPr>
              <a:t>1 = Not committed</a:t>
            </a:r>
            <a:endParaRPr lang="en-SG" b="1" dirty="0"/>
          </a:p>
        </p:txBody>
      </p:sp>
    </p:spTree>
    <p:extLst>
      <p:ext uri="{BB962C8B-B14F-4D97-AF65-F5344CB8AC3E}">
        <p14:creationId xmlns:p14="http://schemas.microsoft.com/office/powerpoint/2010/main" val="119348012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TextBox 15">
            <a:extLst>
              <a:ext uri="{FF2B5EF4-FFF2-40B4-BE49-F238E27FC236}">
                <a16:creationId xmlns:a16="http://schemas.microsoft.com/office/drawing/2014/main" id="{206EBFF4-F0D3-4036-9451-AB25397FB26C}"/>
              </a:ext>
            </a:extLst>
          </p:cNvPr>
          <p:cNvSpPr txBox="1"/>
          <p:nvPr/>
        </p:nvSpPr>
        <p:spPr>
          <a:xfrm>
            <a:off x="245889" y="673965"/>
            <a:ext cx="8536962" cy="175432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en-US" sz="1800" dirty="0">
                <a:effectLst/>
                <a:latin typeface="Calibri" panose="020F0502020204030204" pitchFamily="34" charset="0"/>
                <a:ea typeface="DengXian" panose="02010600030101010101" pitchFamily="2" charset="-122"/>
              </a:rPr>
              <a:t>OR </a:t>
            </a:r>
          </a:p>
          <a:p>
            <a:pPr algn="just"/>
            <a:r>
              <a:rPr lang="en-US" sz="1800" dirty="0">
                <a:effectLst/>
                <a:latin typeface="Calibri" panose="020F0502020204030204" pitchFamily="34" charset="0"/>
                <a:ea typeface="DengXian" panose="02010600030101010101" pitchFamily="2" charset="-122"/>
              </a:rPr>
              <a:t>4b. As a CG, on a scale of 1 to 10 (1 = not committed at all; 10 = very committed), how committed are you to being actively involved with mission – praying for a specific nation and planning a short-term mission trip (even before borders reopen)? Discuss this as a CG. </a:t>
            </a:r>
          </a:p>
          <a:p>
            <a:pPr algn="just"/>
            <a:r>
              <a:rPr lang="en-US" sz="1800" dirty="0">
                <a:effectLst/>
                <a:latin typeface="Calibri" panose="020F0502020204030204" pitchFamily="34" charset="0"/>
                <a:ea typeface="DengXian" panose="02010600030101010101" pitchFamily="2" charset="-122"/>
              </a:rPr>
              <a:t> </a:t>
            </a:r>
            <a:endParaRPr lang="en-SG" sz="1400" dirty="0">
              <a:effectLst/>
              <a:latin typeface="Calibri" panose="020F0502020204030204" pitchFamily="34" charset="0"/>
              <a:ea typeface="DengXian" panose="02010600030101010101" pitchFamily="2" charset="-122"/>
            </a:endParaRPr>
          </a:p>
        </p:txBody>
      </p:sp>
      <p:pic>
        <p:nvPicPr>
          <p:cNvPr id="7" name="Picture 6" descr="Icon&#10;&#10;Description automatically generated">
            <a:extLst>
              <a:ext uri="{FF2B5EF4-FFF2-40B4-BE49-F238E27FC236}">
                <a16:creationId xmlns:a16="http://schemas.microsoft.com/office/drawing/2014/main" id="{4C030518-0AEC-4C36-9877-1AFA49D865B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44168" y="2152569"/>
            <a:ext cx="1554575" cy="1820076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6B4935B5-0BEE-4913-B108-2ACF3166D37D}"/>
              </a:ext>
            </a:extLst>
          </p:cNvPr>
          <p:cNvSpPr txBox="1"/>
          <p:nvPr/>
        </p:nvSpPr>
        <p:spPr>
          <a:xfrm>
            <a:off x="3192716" y="2155122"/>
            <a:ext cx="187874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SG" sz="1400" b="1" dirty="0">
                <a:effectLst/>
                <a:latin typeface="Calibri" panose="020F0502020204030204" pitchFamily="34" charset="0"/>
                <a:ea typeface="DengXian" panose="02010600030101010101" pitchFamily="2" charset="-122"/>
              </a:rPr>
              <a:t>10 = very committed</a:t>
            </a:r>
            <a:endParaRPr lang="en-SG" b="1" dirty="0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888D23BD-5DEC-4CA6-962F-05C687046829}"/>
              </a:ext>
            </a:extLst>
          </p:cNvPr>
          <p:cNvSpPr txBox="1"/>
          <p:nvPr/>
        </p:nvSpPr>
        <p:spPr>
          <a:xfrm>
            <a:off x="3192716" y="3562989"/>
            <a:ext cx="187874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SG" sz="1400" b="1" dirty="0">
                <a:effectLst/>
                <a:latin typeface="Calibri" panose="020F0502020204030204" pitchFamily="34" charset="0"/>
                <a:ea typeface="DengXian" panose="02010600030101010101" pitchFamily="2" charset="-122"/>
              </a:rPr>
              <a:t>1 = Not  committed</a:t>
            </a:r>
            <a:endParaRPr lang="en-SG" b="1" dirty="0"/>
          </a:p>
        </p:txBody>
      </p:sp>
    </p:spTree>
    <p:extLst>
      <p:ext uri="{BB962C8B-B14F-4D97-AF65-F5344CB8AC3E}">
        <p14:creationId xmlns:p14="http://schemas.microsoft.com/office/powerpoint/2010/main" val="2103725383"/>
      </p:ext>
    </p:extLst>
  </p:cSld>
  <p:clrMapOvr>
    <a:masterClrMapping/>
  </p:clrMapOvr>
</p:sld>
</file>

<file path=ppt/theme/theme1.xml><?xml version="1.0" encoding="utf-8"?>
<a:theme xmlns:a="http://schemas.openxmlformats.org/drawingml/2006/main" name="Project Achievement Portfolio by Slidesgo">
  <a:themeElements>
    <a:clrScheme name="Simple Light">
      <a:dk1>
        <a:srgbClr val="2B2B2D"/>
      </a:dk1>
      <a:lt1>
        <a:srgbClr val="FFFFFF"/>
      </a:lt1>
      <a:dk2>
        <a:srgbClr val="F57620"/>
      </a:dk2>
      <a:lt2>
        <a:srgbClr val="66D9BC"/>
      </a:lt2>
      <a:accent1>
        <a:srgbClr val="FAA87D"/>
      </a:accent1>
      <a:accent2>
        <a:srgbClr val="2FB08F"/>
      </a:accent2>
      <a:accent3>
        <a:srgbClr val="FFFFFF"/>
      </a:accent3>
      <a:accent4>
        <a:srgbClr val="FFFFFF"/>
      </a:accent4>
      <a:accent5>
        <a:srgbClr val="FFFFFF"/>
      </a:accent5>
      <a:accent6>
        <a:srgbClr val="FFFFFF"/>
      </a:accent6>
      <a:hlink>
        <a:srgbClr val="FFFFFF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48</TotalTime>
  <Words>322</Words>
  <Application>Microsoft Office PowerPoint</Application>
  <PresentationFormat>On-screen Show (16:9)</PresentationFormat>
  <Paragraphs>27</Paragraphs>
  <Slides>6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12" baseType="lpstr">
      <vt:lpstr>Be Vietnam</vt:lpstr>
      <vt:lpstr>Fredoka One</vt:lpstr>
      <vt:lpstr>Abadi</vt:lpstr>
      <vt:lpstr>Calibri</vt:lpstr>
      <vt:lpstr>Arial</vt:lpstr>
      <vt:lpstr>Project Achievement Portfolio by Slidesgo</vt:lpstr>
      <vt:lpstr>DISCIPLE THE NATIONS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PROJECT ACHIEVEMENT PORTFOLIO</dc:title>
  <dc:creator>Lee Lay Hoon</dc:creator>
  <cp:lastModifiedBy>Lee Lay Hoon</cp:lastModifiedBy>
  <cp:revision>2</cp:revision>
  <dcterms:modified xsi:type="dcterms:W3CDTF">2022-01-07T03:09:44Z</dcterms:modified>
</cp:coreProperties>
</file>