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9"/>
  </p:notesMasterIdLst>
  <p:sldIdLst>
    <p:sldId id="256" r:id="rId2"/>
    <p:sldId id="306" r:id="rId3"/>
    <p:sldId id="307" r:id="rId4"/>
    <p:sldId id="303" r:id="rId5"/>
    <p:sldId id="308" r:id="rId6"/>
    <p:sldId id="309" r:id="rId7"/>
    <p:sldId id="310" r:id="rId8"/>
  </p:sldIdLst>
  <p:sldSz cx="9144000" cy="5143500" type="screen16x9"/>
  <p:notesSz cx="6858000" cy="9144000"/>
  <p:embeddedFontLst>
    <p:embeddedFont>
      <p:font typeface="Abadi" panose="020B0604020104020204" pitchFamily="34" charset="0"/>
      <p:regular r:id="rId10"/>
    </p:embeddedFont>
    <p:embeddedFont>
      <p:font typeface="Calibri" panose="020F0502020204030204" pitchFamily="34" charset="0"/>
      <p:regular r:id="rId11"/>
      <p:bold r:id="rId12"/>
      <p:italic r:id="rId13"/>
      <p:boldItalic r:id="rId14"/>
    </p:embeddedFont>
    <p:embeddedFont>
      <p:font typeface="Fredoka One" panose="020B0604020202020204" charset="0"/>
      <p:regular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9AA0A6"/>
          </p15:clr>
        </p15:guide>
        <p15:guide id="2" orient="horz" pos="544">
          <p15:clr>
            <a:srgbClr val="9AA0A6"/>
          </p15:clr>
        </p15:guide>
        <p15:guide id="3" orient="horz" pos="162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A69238-55A3-4687-AAC9-521E61694A52}" v="2" dt="2022-01-13T02:27:54.392"/>
  </p1510:revLst>
</p1510:revInfo>
</file>

<file path=ppt/tableStyles.xml><?xml version="1.0" encoding="utf-8"?>
<a:tblStyleLst xmlns:a="http://schemas.openxmlformats.org/drawingml/2006/main" def="{A8E7EC5B-01E4-40B7-B61B-D0799A9B9EA6}">
  <a:tblStyle styleId="{A8E7EC5B-01E4-40B7-B61B-D0799A9B9EA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40"/>
      </p:cViewPr>
      <p:guideLst>
        <p:guide pos="2880"/>
        <p:guide orient="horz" pos="544"/>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Lay Hoon" userId="5fa2187f-1e64-41bb-865a-a4f06e5b15c3" providerId="ADAL" clId="{94A69238-55A3-4687-AAC9-521E61694A52}"/>
    <pc:docChg chg="undo custSel addSld delSld modSld">
      <pc:chgData name="Lee Lay Hoon" userId="5fa2187f-1e64-41bb-865a-a4f06e5b15c3" providerId="ADAL" clId="{94A69238-55A3-4687-AAC9-521E61694A52}" dt="2022-01-13T03:08:21.087" v="595" actId="14100"/>
      <pc:docMkLst>
        <pc:docMk/>
      </pc:docMkLst>
      <pc:sldChg chg="modSp mod">
        <pc:chgData name="Lee Lay Hoon" userId="5fa2187f-1e64-41bb-865a-a4f06e5b15c3" providerId="ADAL" clId="{94A69238-55A3-4687-AAC9-521E61694A52}" dt="2022-01-13T02:59:15.284" v="566" actId="1076"/>
        <pc:sldMkLst>
          <pc:docMk/>
          <pc:sldMk cId="1111304966" sldId="303"/>
        </pc:sldMkLst>
        <pc:spChg chg="mod">
          <ac:chgData name="Lee Lay Hoon" userId="5fa2187f-1e64-41bb-865a-a4f06e5b15c3" providerId="ADAL" clId="{94A69238-55A3-4687-AAC9-521E61694A52}" dt="2022-01-13T02:59:15.284" v="566" actId="1076"/>
          <ac:spMkLst>
            <pc:docMk/>
            <pc:sldMk cId="1111304966" sldId="303"/>
            <ac:spMk id="16" creationId="{206EBFF4-F0D3-4036-9451-AB25397FB26C}"/>
          </ac:spMkLst>
        </pc:spChg>
      </pc:sldChg>
      <pc:sldChg chg="del">
        <pc:chgData name="Lee Lay Hoon" userId="5fa2187f-1e64-41bb-865a-a4f06e5b15c3" providerId="ADAL" clId="{94A69238-55A3-4687-AAC9-521E61694A52}" dt="2022-01-13T03:02:51.785" v="567" actId="47"/>
        <pc:sldMkLst>
          <pc:docMk/>
          <pc:sldMk cId="1193480126" sldId="304"/>
        </pc:sldMkLst>
      </pc:sldChg>
      <pc:sldChg chg="del">
        <pc:chgData name="Lee Lay Hoon" userId="5fa2187f-1e64-41bb-865a-a4f06e5b15c3" providerId="ADAL" clId="{94A69238-55A3-4687-AAC9-521E61694A52}" dt="2022-01-13T03:02:52.551" v="568" actId="47"/>
        <pc:sldMkLst>
          <pc:docMk/>
          <pc:sldMk cId="2103725383" sldId="305"/>
        </pc:sldMkLst>
      </pc:sldChg>
      <pc:sldChg chg="modSp add mod">
        <pc:chgData name="Lee Lay Hoon" userId="5fa2187f-1e64-41bb-865a-a4f06e5b15c3" providerId="ADAL" clId="{94A69238-55A3-4687-AAC9-521E61694A52}" dt="2022-01-13T02:58:44.657" v="547" actId="20577"/>
        <pc:sldMkLst>
          <pc:docMk/>
          <pc:sldMk cId="3073603433" sldId="308"/>
        </pc:sldMkLst>
        <pc:spChg chg="mod">
          <ac:chgData name="Lee Lay Hoon" userId="5fa2187f-1e64-41bb-865a-a4f06e5b15c3" providerId="ADAL" clId="{94A69238-55A3-4687-AAC9-521E61694A52}" dt="2022-01-13T02:35:39.160" v="319" actId="1076"/>
          <ac:spMkLst>
            <pc:docMk/>
            <pc:sldMk cId="3073603433" sldId="308"/>
            <ac:spMk id="8" creationId="{6B4935B5-0BEE-4913-B108-2ACF3166D37D}"/>
          </ac:spMkLst>
        </pc:spChg>
        <pc:spChg chg="mod">
          <ac:chgData name="Lee Lay Hoon" userId="5fa2187f-1e64-41bb-865a-a4f06e5b15c3" providerId="ADAL" clId="{94A69238-55A3-4687-AAC9-521E61694A52}" dt="2022-01-13T02:35:41.931" v="320" actId="1076"/>
          <ac:spMkLst>
            <pc:docMk/>
            <pc:sldMk cId="3073603433" sldId="308"/>
            <ac:spMk id="11" creationId="{888D23BD-5DEC-4CA6-962F-05C687046829}"/>
          </ac:spMkLst>
        </pc:spChg>
        <pc:spChg chg="mod">
          <ac:chgData name="Lee Lay Hoon" userId="5fa2187f-1e64-41bb-865a-a4f06e5b15c3" providerId="ADAL" clId="{94A69238-55A3-4687-AAC9-521E61694A52}" dt="2022-01-13T02:58:44.657" v="547" actId="20577"/>
          <ac:spMkLst>
            <pc:docMk/>
            <pc:sldMk cId="3073603433" sldId="308"/>
            <ac:spMk id="16" creationId="{206EBFF4-F0D3-4036-9451-AB25397FB26C}"/>
          </ac:spMkLst>
        </pc:spChg>
        <pc:picChg chg="mod">
          <ac:chgData name="Lee Lay Hoon" userId="5fa2187f-1e64-41bb-865a-a4f06e5b15c3" providerId="ADAL" clId="{94A69238-55A3-4687-AAC9-521E61694A52}" dt="2022-01-13T02:35:36.628" v="318" actId="1076"/>
          <ac:picMkLst>
            <pc:docMk/>
            <pc:sldMk cId="3073603433" sldId="308"/>
            <ac:picMk id="7" creationId="{4C030518-0AEC-4C36-9877-1AFA49D865B9}"/>
          </ac:picMkLst>
        </pc:picChg>
      </pc:sldChg>
      <pc:sldChg chg="modSp add mod">
        <pc:chgData name="Lee Lay Hoon" userId="5fa2187f-1e64-41bb-865a-a4f06e5b15c3" providerId="ADAL" clId="{94A69238-55A3-4687-AAC9-521E61694A52}" dt="2022-01-13T02:58:58.105" v="560" actId="20577"/>
        <pc:sldMkLst>
          <pc:docMk/>
          <pc:sldMk cId="3682102768" sldId="309"/>
        </pc:sldMkLst>
        <pc:spChg chg="mod">
          <ac:chgData name="Lee Lay Hoon" userId="5fa2187f-1e64-41bb-865a-a4f06e5b15c3" providerId="ADAL" clId="{94A69238-55A3-4687-AAC9-521E61694A52}" dt="2022-01-13T02:32:43.561" v="125" actId="1076"/>
          <ac:spMkLst>
            <pc:docMk/>
            <pc:sldMk cId="3682102768" sldId="309"/>
            <ac:spMk id="8" creationId="{6B4935B5-0BEE-4913-B108-2ACF3166D37D}"/>
          </ac:spMkLst>
        </pc:spChg>
        <pc:spChg chg="mod">
          <ac:chgData name="Lee Lay Hoon" userId="5fa2187f-1e64-41bb-865a-a4f06e5b15c3" providerId="ADAL" clId="{94A69238-55A3-4687-AAC9-521E61694A52}" dt="2022-01-13T02:32:46.266" v="126" actId="1076"/>
          <ac:spMkLst>
            <pc:docMk/>
            <pc:sldMk cId="3682102768" sldId="309"/>
            <ac:spMk id="11" creationId="{888D23BD-5DEC-4CA6-962F-05C687046829}"/>
          </ac:spMkLst>
        </pc:spChg>
        <pc:spChg chg="mod">
          <ac:chgData name="Lee Lay Hoon" userId="5fa2187f-1e64-41bb-865a-a4f06e5b15c3" providerId="ADAL" clId="{94A69238-55A3-4687-AAC9-521E61694A52}" dt="2022-01-13T02:58:58.105" v="560" actId="20577"/>
          <ac:spMkLst>
            <pc:docMk/>
            <pc:sldMk cId="3682102768" sldId="309"/>
            <ac:spMk id="16" creationId="{206EBFF4-F0D3-4036-9451-AB25397FB26C}"/>
          </ac:spMkLst>
        </pc:spChg>
        <pc:picChg chg="mod">
          <ac:chgData name="Lee Lay Hoon" userId="5fa2187f-1e64-41bb-865a-a4f06e5b15c3" providerId="ADAL" clId="{94A69238-55A3-4687-AAC9-521E61694A52}" dt="2022-01-13T02:32:40.783" v="124" actId="1076"/>
          <ac:picMkLst>
            <pc:docMk/>
            <pc:sldMk cId="3682102768" sldId="309"/>
            <ac:picMk id="7" creationId="{4C030518-0AEC-4C36-9877-1AFA49D865B9}"/>
          </ac:picMkLst>
        </pc:picChg>
      </pc:sldChg>
      <pc:sldChg chg="addSp delSp modSp new mod">
        <pc:chgData name="Lee Lay Hoon" userId="5fa2187f-1e64-41bb-865a-a4f06e5b15c3" providerId="ADAL" clId="{94A69238-55A3-4687-AAC9-521E61694A52}" dt="2022-01-13T03:08:21.087" v="595" actId="14100"/>
        <pc:sldMkLst>
          <pc:docMk/>
          <pc:sldMk cId="1089246624" sldId="310"/>
        </pc:sldMkLst>
        <pc:spChg chg="del">
          <ac:chgData name="Lee Lay Hoon" userId="5fa2187f-1e64-41bb-865a-a4f06e5b15c3" providerId="ADAL" clId="{94A69238-55A3-4687-AAC9-521E61694A52}" dt="2022-01-13T03:06:40.902" v="572" actId="478"/>
          <ac:spMkLst>
            <pc:docMk/>
            <pc:sldMk cId="1089246624" sldId="310"/>
            <ac:spMk id="2" creationId="{D77DF4DC-8B28-48C2-9E70-8D3A9606B122}"/>
          </ac:spMkLst>
        </pc:spChg>
        <pc:spChg chg="del">
          <ac:chgData name="Lee Lay Hoon" userId="5fa2187f-1e64-41bb-865a-a4f06e5b15c3" providerId="ADAL" clId="{94A69238-55A3-4687-AAC9-521E61694A52}" dt="2022-01-13T03:06:37.607" v="571" actId="478"/>
          <ac:spMkLst>
            <pc:docMk/>
            <pc:sldMk cId="1089246624" sldId="310"/>
            <ac:spMk id="3" creationId="{2749794C-7C1D-4CFD-A465-B60EABFEBBB7}"/>
          </ac:spMkLst>
        </pc:spChg>
        <pc:spChg chg="del">
          <ac:chgData name="Lee Lay Hoon" userId="5fa2187f-1e64-41bb-865a-a4f06e5b15c3" providerId="ADAL" clId="{94A69238-55A3-4687-AAC9-521E61694A52}" dt="2022-01-13T03:06:47.417" v="574" actId="478"/>
          <ac:spMkLst>
            <pc:docMk/>
            <pc:sldMk cId="1089246624" sldId="310"/>
            <ac:spMk id="4" creationId="{97946E27-10D5-4AC3-BA32-86A3F5E5793B}"/>
          </ac:spMkLst>
        </pc:spChg>
        <pc:spChg chg="del">
          <ac:chgData name="Lee Lay Hoon" userId="5fa2187f-1e64-41bb-865a-a4f06e5b15c3" providerId="ADAL" clId="{94A69238-55A3-4687-AAC9-521E61694A52}" dt="2022-01-13T03:07:09.421" v="584" actId="478"/>
          <ac:spMkLst>
            <pc:docMk/>
            <pc:sldMk cId="1089246624" sldId="310"/>
            <ac:spMk id="5" creationId="{CB19A8A0-C5E1-4A70-B5F6-ADEF3FEF4D39}"/>
          </ac:spMkLst>
        </pc:spChg>
        <pc:spChg chg="del">
          <ac:chgData name="Lee Lay Hoon" userId="5fa2187f-1e64-41bb-865a-a4f06e5b15c3" providerId="ADAL" clId="{94A69238-55A3-4687-AAC9-521E61694A52}" dt="2022-01-13T03:06:50.287" v="575" actId="478"/>
          <ac:spMkLst>
            <pc:docMk/>
            <pc:sldMk cId="1089246624" sldId="310"/>
            <ac:spMk id="6" creationId="{93F8E97F-72A5-41DE-93A4-FCEAEF335E5E}"/>
          </ac:spMkLst>
        </pc:spChg>
        <pc:spChg chg="del">
          <ac:chgData name="Lee Lay Hoon" userId="5fa2187f-1e64-41bb-865a-a4f06e5b15c3" providerId="ADAL" clId="{94A69238-55A3-4687-AAC9-521E61694A52}" dt="2022-01-13T03:07:07.290" v="583" actId="478"/>
          <ac:spMkLst>
            <pc:docMk/>
            <pc:sldMk cId="1089246624" sldId="310"/>
            <ac:spMk id="7" creationId="{84A79BD9-790F-446B-81D9-A1DE9B285146}"/>
          </ac:spMkLst>
        </pc:spChg>
        <pc:spChg chg="del">
          <ac:chgData name="Lee Lay Hoon" userId="5fa2187f-1e64-41bb-865a-a4f06e5b15c3" providerId="ADAL" clId="{94A69238-55A3-4687-AAC9-521E61694A52}" dt="2022-01-13T03:06:58.479" v="580" actId="478"/>
          <ac:spMkLst>
            <pc:docMk/>
            <pc:sldMk cId="1089246624" sldId="310"/>
            <ac:spMk id="8" creationId="{728D081C-3C56-4E7D-9BF8-0B46096ABD9A}"/>
          </ac:spMkLst>
        </pc:spChg>
        <pc:spChg chg="del">
          <ac:chgData name="Lee Lay Hoon" userId="5fa2187f-1e64-41bb-865a-a4f06e5b15c3" providerId="ADAL" clId="{94A69238-55A3-4687-AAC9-521E61694A52}" dt="2022-01-13T03:06:44.627" v="573" actId="478"/>
          <ac:spMkLst>
            <pc:docMk/>
            <pc:sldMk cId="1089246624" sldId="310"/>
            <ac:spMk id="9" creationId="{F41EFFEF-B97B-4C86-91F9-1929E11F0EA8}"/>
          </ac:spMkLst>
        </pc:spChg>
        <pc:spChg chg="del">
          <ac:chgData name="Lee Lay Hoon" userId="5fa2187f-1e64-41bb-865a-a4f06e5b15c3" providerId="ADAL" clId="{94A69238-55A3-4687-AAC9-521E61694A52}" dt="2022-01-13T03:07:01.491" v="581" actId="478"/>
          <ac:spMkLst>
            <pc:docMk/>
            <pc:sldMk cId="1089246624" sldId="310"/>
            <ac:spMk id="10" creationId="{5D98F4AC-D1E3-47BB-8EB1-9221507FF4EC}"/>
          </ac:spMkLst>
        </pc:spChg>
        <pc:spChg chg="del">
          <ac:chgData name="Lee Lay Hoon" userId="5fa2187f-1e64-41bb-865a-a4f06e5b15c3" providerId="ADAL" clId="{94A69238-55A3-4687-AAC9-521E61694A52}" dt="2022-01-13T03:06:34.578" v="570" actId="478"/>
          <ac:spMkLst>
            <pc:docMk/>
            <pc:sldMk cId="1089246624" sldId="310"/>
            <ac:spMk id="11" creationId="{EA0D581E-BE73-4DFA-9BB6-ACB6687D93CB}"/>
          </ac:spMkLst>
        </pc:spChg>
        <pc:spChg chg="del">
          <ac:chgData name="Lee Lay Hoon" userId="5fa2187f-1e64-41bb-865a-a4f06e5b15c3" providerId="ADAL" clId="{94A69238-55A3-4687-AAC9-521E61694A52}" dt="2022-01-13T03:07:19.486" v="586" actId="478"/>
          <ac:spMkLst>
            <pc:docMk/>
            <pc:sldMk cId="1089246624" sldId="310"/>
            <ac:spMk id="12" creationId="{40EE5087-8D98-42DA-A835-A04F2373448C}"/>
          </ac:spMkLst>
        </pc:spChg>
        <pc:spChg chg="del">
          <ac:chgData name="Lee Lay Hoon" userId="5fa2187f-1e64-41bb-865a-a4f06e5b15c3" providerId="ADAL" clId="{94A69238-55A3-4687-AAC9-521E61694A52}" dt="2022-01-13T03:07:04.380" v="582" actId="478"/>
          <ac:spMkLst>
            <pc:docMk/>
            <pc:sldMk cId="1089246624" sldId="310"/>
            <ac:spMk id="13" creationId="{E5D6C840-D7B3-400C-87F3-1837FC464952}"/>
          </ac:spMkLst>
        </pc:spChg>
        <pc:spChg chg="del">
          <ac:chgData name="Lee Lay Hoon" userId="5fa2187f-1e64-41bb-865a-a4f06e5b15c3" providerId="ADAL" clId="{94A69238-55A3-4687-AAC9-521E61694A52}" dt="2022-01-13T03:07:16.468" v="585" actId="478"/>
          <ac:spMkLst>
            <pc:docMk/>
            <pc:sldMk cId="1089246624" sldId="310"/>
            <ac:spMk id="14" creationId="{BFE54374-20B9-433B-A2AA-2092AAE2D8F1}"/>
          </ac:spMkLst>
        </pc:spChg>
        <pc:spChg chg="add del">
          <ac:chgData name="Lee Lay Hoon" userId="5fa2187f-1e64-41bb-865a-a4f06e5b15c3" providerId="ADAL" clId="{94A69238-55A3-4687-AAC9-521E61694A52}" dt="2022-01-13T03:06:54.727" v="577" actId="22"/>
          <ac:spMkLst>
            <pc:docMk/>
            <pc:sldMk cId="1089246624" sldId="310"/>
            <ac:spMk id="16" creationId="{83A2B4F4-28FE-4FF9-AA81-43359C496CF1}"/>
          </ac:spMkLst>
        </pc:spChg>
        <pc:spChg chg="add mod">
          <ac:chgData name="Lee Lay Hoon" userId="5fa2187f-1e64-41bb-865a-a4f06e5b15c3" providerId="ADAL" clId="{94A69238-55A3-4687-AAC9-521E61694A52}" dt="2022-01-13T03:08:21.087" v="595" actId="14100"/>
          <ac:spMkLst>
            <pc:docMk/>
            <pc:sldMk cId="1089246624" sldId="310"/>
            <ac:spMk id="18" creationId="{13377468-9226-4355-BF76-057CA17CA9F8}"/>
          </ac:spMkLst>
        </pc:spChg>
      </pc:sldChg>
    </pc:docChg>
  </pc:docChgLst>
  <pc:docChgLst>
    <pc:chgData name="Lee Lay Hoon" userId="5fa2187f-1e64-41bb-865a-a4f06e5b15c3" providerId="ADAL" clId="{69CD241C-7EF4-46B2-A0A7-6C47F48A43DF}"/>
    <pc:docChg chg="undo custSel modSld">
      <pc:chgData name="Lee Lay Hoon" userId="5fa2187f-1e64-41bb-865a-a4f06e5b15c3" providerId="ADAL" clId="{69CD241C-7EF4-46B2-A0A7-6C47F48A43DF}" dt="2022-01-09T14:39:22.633" v="47" actId="478"/>
      <pc:docMkLst>
        <pc:docMk/>
      </pc:docMkLst>
      <pc:sldChg chg="addSp delSp modSp mod">
        <pc:chgData name="Lee Lay Hoon" userId="5fa2187f-1e64-41bb-865a-a4f06e5b15c3" providerId="ADAL" clId="{69CD241C-7EF4-46B2-A0A7-6C47F48A43DF}" dt="2022-01-09T14:36:22.181" v="37" actId="1076"/>
        <pc:sldMkLst>
          <pc:docMk/>
          <pc:sldMk cId="0" sldId="256"/>
        </pc:sldMkLst>
        <pc:spChg chg="mod">
          <ac:chgData name="Lee Lay Hoon" userId="5fa2187f-1e64-41bb-865a-a4f06e5b15c3" providerId="ADAL" clId="{69CD241C-7EF4-46B2-A0A7-6C47F48A43DF}" dt="2022-01-09T14:18:33.077" v="10" actId="20577"/>
          <ac:spMkLst>
            <pc:docMk/>
            <pc:sldMk cId="0" sldId="256"/>
            <ac:spMk id="702" creationId="{00000000-0000-0000-0000-000000000000}"/>
          </ac:spMkLst>
        </pc:spChg>
        <pc:spChg chg="mod">
          <ac:chgData name="Lee Lay Hoon" userId="5fa2187f-1e64-41bb-865a-a4f06e5b15c3" providerId="ADAL" clId="{69CD241C-7EF4-46B2-A0A7-6C47F48A43DF}" dt="2022-01-09T14:27:06.957" v="27" actId="20577"/>
          <ac:spMkLst>
            <pc:docMk/>
            <pc:sldMk cId="0" sldId="256"/>
            <ac:spMk id="703" creationId="{00000000-0000-0000-0000-000000000000}"/>
          </ac:spMkLst>
        </pc:spChg>
        <pc:picChg chg="del">
          <ac:chgData name="Lee Lay Hoon" userId="5fa2187f-1e64-41bb-865a-a4f06e5b15c3" providerId="ADAL" clId="{69CD241C-7EF4-46B2-A0A7-6C47F48A43DF}" dt="2022-01-09T14:18:34.925" v="11" actId="478"/>
          <ac:picMkLst>
            <pc:docMk/>
            <pc:sldMk cId="0" sldId="256"/>
            <ac:picMk id="5" creationId="{90B36B25-E55C-40ED-8834-5CE28B39FF12}"/>
          </ac:picMkLst>
        </pc:picChg>
        <pc:picChg chg="add mod">
          <ac:chgData name="Lee Lay Hoon" userId="5fa2187f-1e64-41bb-865a-a4f06e5b15c3" providerId="ADAL" clId="{69CD241C-7EF4-46B2-A0A7-6C47F48A43DF}" dt="2022-01-09T14:36:22.181" v="37" actId="1076"/>
          <ac:picMkLst>
            <pc:docMk/>
            <pc:sldMk cId="0" sldId="256"/>
            <ac:picMk id="19" creationId="{62FCD1AA-1403-4394-9820-C0A523F476D0}"/>
          </ac:picMkLst>
        </pc:picChg>
      </pc:sldChg>
      <pc:sldChg chg="modSp mod">
        <pc:chgData name="Lee Lay Hoon" userId="5fa2187f-1e64-41bb-865a-a4f06e5b15c3" providerId="ADAL" clId="{69CD241C-7EF4-46B2-A0A7-6C47F48A43DF}" dt="2022-01-09T14:39:01.092" v="38" actId="20577"/>
        <pc:sldMkLst>
          <pc:docMk/>
          <pc:sldMk cId="1111304966" sldId="303"/>
        </pc:sldMkLst>
        <pc:spChg chg="mod">
          <ac:chgData name="Lee Lay Hoon" userId="5fa2187f-1e64-41bb-865a-a4f06e5b15c3" providerId="ADAL" clId="{69CD241C-7EF4-46B2-A0A7-6C47F48A43DF}" dt="2022-01-09T14:39:01.092" v="38" actId="20577"/>
          <ac:spMkLst>
            <pc:docMk/>
            <pc:sldMk cId="1111304966" sldId="303"/>
            <ac:spMk id="16" creationId="{206EBFF4-F0D3-4036-9451-AB25397FB26C}"/>
          </ac:spMkLst>
        </pc:spChg>
      </pc:sldChg>
      <pc:sldChg chg="delSp modSp mod">
        <pc:chgData name="Lee Lay Hoon" userId="5fa2187f-1e64-41bb-865a-a4f06e5b15c3" providerId="ADAL" clId="{69CD241C-7EF4-46B2-A0A7-6C47F48A43DF}" dt="2022-01-09T14:39:09.584" v="41" actId="478"/>
        <pc:sldMkLst>
          <pc:docMk/>
          <pc:sldMk cId="1193480126" sldId="304"/>
        </pc:sldMkLst>
        <pc:spChg chg="del">
          <ac:chgData name="Lee Lay Hoon" userId="5fa2187f-1e64-41bb-865a-a4f06e5b15c3" providerId="ADAL" clId="{69CD241C-7EF4-46B2-A0A7-6C47F48A43DF}" dt="2022-01-09T14:39:09.584" v="41" actId="478"/>
          <ac:spMkLst>
            <pc:docMk/>
            <pc:sldMk cId="1193480126" sldId="304"/>
            <ac:spMk id="8" creationId="{6B4935B5-0BEE-4913-B108-2ACF3166D37D}"/>
          </ac:spMkLst>
        </pc:spChg>
        <pc:spChg chg="del">
          <ac:chgData name="Lee Lay Hoon" userId="5fa2187f-1e64-41bb-865a-a4f06e5b15c3" providerId="ADAL" clId="{69CD241C-7EF4-46B2-A0A7-6C47F48A43DF}" dt="2022-01-09T14:39:09.584" v="41" actId="478"/>
          <ac:spMkLst>
            <pc:docMk/>
            <pc:sldMk cId="1193480126" sldId="304"/>
            <ac:spMk id="11" creationId="{888D23BD-5DEC-4CA6-962F-05C687046829}"/>
          </ac:spMkLst>
        </pc:spChg>
        <pc:spChg chg="mod">
          <ac:chgData name="Lee Lay Hoon" userId="5fa2187f-1e64-41bb-865a-a4f06e5b15c3" providerId="ADAL" clId="{69CD241C-7EF4-46B2-A0A7-6C47F48A43DF}" dt="2022-01-09T14:39:04.176" v="39" actId="20577"/>
          <ac:spMkLst>
            <pc:docMk/>
            <pc:sldMk cId="1193480126" sldId="304"/>
            <ac:spMk id="16" creationId="{206EBFF4-F0D3-4036-9451-AB25397FB26C}"/>
          </ac:spMkLst>
        </pc:spChg>
        <pc:picChg chg="del">
          <ac:chgData name="Lee Lay Hoon" userId="5fa2187f-1e64-41bb-865a-a4f06e5b15c3" providerId="ADAL" clId="{69CD241C-7EF4-46B2-A0A7-6C47F48A43DF}" dt="2022-01-09T14:39:06.586" v="40" actId="478"/>
          <ac:picMkLst>
            <pc:docMk/>
            <pc:sldMk cId="1193480126" sldId="304"/>
            <ac:picMk id="7" creationId="{4C030518-0AEC-4C36-9877-1AFA49D865B9}"/>
          </ac:picMkLst>
        </pc:picChg>
      </pc:sldChg>
      <pc:sldChg chg="delSp modSp mod">
        <pc:chgData name="Lee Lay Hoon" userId="5fa2187f-1e64-41bb-865a-a4f06e5b15c3" providerId="ADAL" clId="{69CD241C-7EF4-46B2-A0A7-6C47F48A43DF}" dt="2022-01-09T14:39:22.633" v="47" actId="478"/>
        <pc:sldMkLst>
          <pc:docMk/>
          <pc:sldMk cId="2103725383" sldId="305"/>
        </pc:sldMkLst>
        <pc:spChg chg="del">
          <ac:chgData name="Lee Lay Hoon" userId="5fa2187f-1e64-41bb-865a-a4f06e5b15c3" providerId="ADAL" clId="{69CD241C-7EF4-46B2-A0A7-6C47F48A43DF}" dt="2022-01-09T14:39:19.302" v="46" actId="478"/>
          <ac:spMkLst>
            <pc:docMk/>
            <pc:sldMk cId="2103725383" sldId="305"/>
            <ac:spMk id="8" creationId="{6B4935B5-0BEE-4913-B108-2ACF3166D37D}"/>
          </ac:spMkLst>
        </pc:spChg>
        <pc:spChg chg="del">
          <ac:chgData name="Lee Lay Hoon" userId="5fa2187f-1e64-41bb-865a-a4f06e5b15c3" providerId="ADAL" clId="{69CD241C-7EF4-46B2-A0A7-6C47F48A43DF}" dt="2022-01-09T14:39:22.633" v="47" actId="478"/>
          <ac:spMkLst>
            <pc:docMk/>
            <pc:sldMk cId="2103725383" sldId="305"/>
            <ac:spMk id="11" creationId="{888D23BD-5DEC-4CA6-962F-05C687046829}"/>
          </ac:spMkLst>
        </pc:spChg>
        <pc:spChg chg="del mod">
          <ac:chgData name="Lee Lay Hoon" userId="5fa2187f-1e64-41bb-865a-a4f06e5b15c3" providerId="ADAL" clId="{69CD241C-7EF4-46B2-A0A7-6C47F48A43DF}" dt="2022-01-09T14:39:16.560" v="45"/>
          <ac:spMkLst>
            <pc:docMk/>
            <pc:sldMk cId="2103725383" sldId="305"/>
            <ac:spMk id="16" creationId="{206EBFF4-F0D3-4036-9451-AB25397FB26C}"/>
          </ac:spMkLst>
        </pc:spChg>
        <pc:picChg chg="del">
          <ac:chgData name="Lee Lay Hoon" userId="5fa2187f-1e64-41bb-865a-a4f06e5b15c3" providerId="ADAL" clId="{69CD241C-7EF4-46B2-A0A7-6C47F48A43DF}" dt="2022-01-09T14:39:16.548" v="43" actId="478"/>
          <ac:picMkLst>
            <pc:docMk/>
            <pc:sldMk cId="2103725383" sldId="305"/>
            <ac:picMk id="7" creationId="{4C030518-0AEC-4C36-9877-1AFA49D865B9}"/>
          </ac:picMkLst>
        </pc:picChg>
      </pc:sldChg>
      <pc:sldChg chg="modSp mod">
        <pc:chgData name="Lee Lay Hoon" userId="5fa2187f-1e64-41bb-865a-a4f06e5b15c3" providerId="ADAL" clId="{69CD241C-7EF4-46B2-A0A7-6C47F48A43DF}" dt="2022-01-09T14:32:19.061" v="35" actId="20577"/>
        <pc:sldMkLst>
          <pc:docMk/>
          <pc:sldMk cId="2391120148" sldId="306"/>
        </pc:sldMkLst>
        <pc:spChg chg="mod">
          <ac:chgData name="Lee Lay Hoon" userId="5fa2187f-1e64-41bb-865a-a4f06e5b15c3" providerId="ADAL" clId="{69CD241C-7EF4-46B2-A0A7-6C47F48A43DF}" dt="2022-01-09T14:32:19.061" v="35" actId="20577"/>
          <ac:spMkLst>
            <pc:docMk/>
            <pc:sldMk cId="2391120148" sldId="306"/>
            <ac:spMk id="16" creationId="{206EBFF4-F0D3-4036-9451-AB25397FB2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8794a74c9d_0_2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0" name="Google Shape;700;g8794a74c9d_0_2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22375" y="1446313"/>
            <a:ext cx="4581000" cy="2163300"/>
          </a:xfrm>
          <a:prstGeom prst="rect">
            <a:avLst/>
          </a:prstGeom>
        </p:spPr>
        <p:txBody>
          <a:bodyPr spcFirstLastPara="1" wrap="square" lIns="91425" tIns="91425" rIns="91425" bIns="91425" anchor="ctr" anchorCtr="0">
            <a:noAutofit/>
          </a:bodyPr>
          <a:lstStyle>
            <a:lvl1pPr lvl="0" rtl="0">
              <a:lnSpc>
                <a:spcPct val="80000"/>
              </a:lnSpc>
              <a:spcBef>
                <a:spcPts val="0"/>
              </a:spcBef>
              <a:spcAft>
                <a:spcPts val="0"/>
              </a:spcAft>
              <a:buSzPts val="5500"/>
              <a:buNone/>
              <a:defRPr sz="50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22375" y="3489538"/>
            <a:ext cx="4581000" cy="463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8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0" y="0"/>
            <a:ext cx="9144000" cy="5143500"/>
            <a:chOff x="0" y="0"/>
            <a:chExt cx="9144000" cy="5143500"/>
          </a:xfrm>
        </p:grpSpPr>
        <p:sp>
          <p:nvSpPr>
            <p:cNvPr id="12" name="Google Shape;12;p2"/>
            <p:cNvSpPr/>
            <p:nvPr/>
          </p:nvSpPr>
          <p:spPr>
            <a:xfrm>
              <a:off x="0" y="0"/>
              <a:ext cx="9144000" cy="53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604600" y="0"/>
              <a:ext cx="539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p:nvPr/>
        </p:nvSpPr>
        <p:spPr>
          <a:xfrm>
            <a:off x="8816800" y="1071413"/>
            <a:ext cx="482100" cy="482100"/>
          </a:xfrm>
          <a:prstGeom prst="ellipse">
            <a:avLst/>
          </a:pr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5;p2"/>
          <p:cNvGrpSpPr/>
          <p:nvPr/>
        </p:nvGrpSpPr>
        <p:grpSpPr>
          <a:xfrm>
            <a:off x="152394" y="4508994"/>
            <a:ext cx="879902" cy="482112"/>
            <a:chOff x="7800376" y="840931"/>
            <a:chExt cx="684163" cy="374834"/>
          </a:xfrm>
        </p:grpSpPr>
        <p:grpSp>
          <p:nvGrpSpPr>
            <p:cNvPr id="16" name="Google Shape;16;p2"/>
            <p:cNvGrpSpPr/>
            <p:nvPr/>
          </p:nvGrpSpPr>
          <p:grpSpPr>
            <a:xfrm>
              <a:off x="7800376" y="840931"/>
              <a:ext cx="684163" cy="50589"/>
              <a:chOff x="689325" y="440150"/>
              <a:chExt cx="2702067" cy="199800"/>
            </a:xfrm>
          </p:grpSpPr>
          <p:sp>
            <p:nvSpPr>
              <p:cNvPr id="17" name="Google Shape;17;p2"/>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5660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31915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800376" y="1003054"/>
              <a:ext cx="684163" cy="50589"/>
              <a:chOff x="689325" y="440150"/>
              <a:chExt cx="2702067" cy="199800"/>
            </a:xfrm>
          </p:grpSpPr>
          <p:sp>
            <p:nvSpPr>
              <p:cNvPr id="23" name="Google Shape;23;p2"/>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25660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1915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28;p2"/>
            <p:cNvGrpSpPr/>
            <p:nvPr/>
          </p:nvGrpSpPr>
          <p:grpSpPr>
            <a:xfrm>
              <a:off x="7800376" y="1165176"/>
              <a:ext cx="684163" cy="50589"/>
              <a:chOff x="689325" y="440150"/>
              <a:chExt cx="2702067" cy="199800"/>
            </a:xfrm>
          </p:grpSpPr>
          <p:sp>
            <p:nvSpPr>
              <p:cNvPr id="29" name="Google Shape;29;p2"/>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25660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1915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4" name="Google Shape;34;p2"/>
          <p:cNvSpPr/>
          <p:nvPr/>
        </p:nvSpPr>
        <p:spPr>
          <a:xfrm>
            <a:off x="-444150" y="1110124"/>
            <a:ext cx="886800" cy="886800"/>
          </a:xfrm>
          <a:prstGeom prst="ellipse">
            <a:avLst/>
          </a:pr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737850" y="4250700"/>
            <a:ext cx="1668300" cy="1668000"/>
          </a:xfrm>
          <a:prstGeom prst="ellipse">
            <a:avLst/>
          </a:prstGeom>
          <a:gradFill>
            <a:gsLst>
              <a:gs pos="0">
                <a:schemeClr val="dk2"/>
              </a:gs>
              <a:gs pos="65000">
                <a:schemeClr val="accent1"/>
              </a:gs>
              <a:gs pos="100000">
                <a:schemeClr val="lt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5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CUSTOM_26_1">
    <p:spTree>
      <p:nvGrpSpPr>
        <p:cNvPr id="1" name="Shape 253"/>
        <p:cNvGrpSpPr/>
        <p:nvPr/>
      </p:nvGrpSpPr>
      <p:grpSpPr>
        <a:xfrm>
          <a:off x="0" y="0"/>
          <a:ext cx="0" cy="0"/>
          <a:chOff x="0" y="0"/>
          <a:chExt cx="0" cy="0"/>
        </a:xfrm>
      </p:grpSpPr>
      <p:sp>
        <p:nvSpPr>
          <p:cNvPr id="254" name="Google Shape;254;p13"/>
          <p:cNvSpPr/>
          <p:nvPr/>
        </p:nvSpPr>
        <p:spPr>
          <a:xfrm>
            <a:off x="0" y="4604100"/>
            <a:ext cx="9144000" cy="53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3"/>
          <p:cNvSpPr txBox="1">
            <a:spLocks noGrp="1"/>
          </p:cNvSpPr>
          <p:nvPr>
            <p:ph type="title" hasCustomPrompt="1"/>
          </p:nvPr>
        </p:nvSpPr>
        <p:spPr>
          <a:xfrm>
            <a:off x="844722" y="1688915"/>
            <a:ext cx="7680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lvl1pPr>
            <a:lvl2pPr lvl="1" algn="ctr" rtl="0">
              <a:lnSpc>
                <a:spcPct val="100000"/>
              </a:lnSpc>
              <a:spcBef>
                <a:spcPts val="0"/>
              </a:spcBef>
              <a:spcAft>
                <a:spcPts val="0"/>
              </a:spcAft>
              <a:buSzPts val="3200"/>
              <a:buNone/>
              <a:defRPr sz="3200"/>
            </a:lvl2pPr>
            <a:lvl3pPr lvl="2" algn="ctr" rtl="0">
              <a:lnSpc>
                <a:spcPct val="100000"/>
              </a:lnSpc>
              <a:spcBef>
                <a:spcPts val="0"/>
              </a:spcBef>
              <a:spcAft>
                <a:spcPts val="0"/>
              </a:spcAft>
              <a:buSzPts val="3200"/>
              <a:buNone/>
              <a:defRPr sz="3200"/>
            </a:lvl3pPr>
            <a:lvl4pPr lvl="3" algn="ctr" rtl="0">
              <a:lnSpc>
                <a:spcPct val="100000"/>
              </a:lnSpc>
              <a:spcBef>
                <a:spcPts val="0"/>
              </a:spcBef>
              <a:spcAft>
                <a:spcPts val="0"/>
              </a:spcAft>
              <a:buSzPts val="3200"/>
              <a:buNone/>
              <a:defRPr sz="3200"/>
            </a:lvl4pPr>
            <a:lvl5pPr lvl="4" algn="ctr" rtl="0">
              <a:lnSpc>
                <a:spcPct val="100000"/>
              </a:lnSpc>
              <a:spcBef>
                <a:spcPts val="0"/>
              </a:spcBef>
              <a:spcAft>
                <a:spcPts val="0"/>
              </a:spcAft>
              <a:buSzPts val="3200"/>
              <a:buNone/>
              <a:defRPr sz="3200"/>
            </a:lvl5pPr>
            <a:lvl6pPr lvl="5" algn="ctr" rtl="0">
              <a:lnSpc>
                <a:spcPct val="100000"/>
              </a:lnSpc>
              <a:spcBef>
                <a:spcPts val="0"/>
              </a:spcBef>
              <a:spcAft>
                <a:spcPts val="0"/>
              </a:spcAft>
              <a:buSzPts val="3200"/>
              <a:buNone/>
              <a:defRPr sz="3200"/>
            </a:lvl6pPr>
            <a:lvl7pPr lvl="6" algn="ctr" rtl="0">
              <a:lnSpc>
                <a:spcPct val="100000"/>
              </a:lnSpc>
              <a:spcBef>
                <a:spcPts val="0"/>
              </a:spcBef>
              <a:spcAft>
                <a:spcPts val="0"/>
              </a:spcAft>
              <a:buSzPts val="3200"/>
              <a:buNone/>
              <a:defRPr sz="3200"/>
            </a:lvl7pPr>
            <a:lvl8pPr lvl="7" algn="ctr" rtl="0">
              <a:lnSpc>
                <a:spcPct val="100000"/>
              </a:lnSpc>
              <a:spcBef>
                <a:spcPts val="0"/>
              </a:spcBef>
              <a:spcAft>
                <a:spcPts val="0"/>
              </a:spcAft>
              <a:buSzPts val="3200"/>
              <a:buNone/>
              <a:defRPr sz="3200"/>
            </a:lvl8pPr>
            <a:lvl9pPr lvl="8" algn="ctr" rtl="0">
              <a:lnSpc>
                <a:spcPct val="100000"/>
              </a:lnSpc>
              <a:spcBef>
                <a:spcPts val="0"/>
              </a:spcBef>
              <a:spcAft>
                <a:spcPts val="0"/>
              </a:spcAft>
              <a:buSzPts val="3200"/>
              <a:buNone/>
              <a:defRPr sz="3200"/>
            </a:lvl9pPr>
          </a:lstStyle>
          <a:p>
            <a:r>
              <a:t>xx%</a:t>
            </a:r>
          </a:p>
        </p:txBody>
      </p:sp>
      <p:sp>
        <p:nvSpPr>
          <p:cNvPr id="256" name="Google Shape;256;p13"/>
          <p:cNvSpPr txBox="1">
            <a:spLocks noGrp="1"/>
          </p:cNvSpPr>
          <p:nvPr>
            <p:ph type="subTitle" idx="1"/>
          </p:nvPr>
        </p:nvSpPr>
        <p:spPr>
          <a:xfrm>
            <a:off x="1739501" y="1471526"/>
            <a:ext cx="2641500" cy="37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400">
                <a:latin typeface="Be Vietnam"/>
                <a:ea typeface="Be Vietnam"/>
                <a:cs typeface="Be Vietnam"/>
                <a:sym typeface="Be Vietnam"/>
              </a:defRPr>
            </a:lvl1pPr>
            <a:lvl2pPr lvl="1" rtl="0">
              <a:lnSpc>
                <a:spcPct val="100000"/>
              </a:lnSpc>
              <a:spcBef>
                <a:spcPts val="0"/>
              </a:spcBef>
              <a:spcAft>
                <a:spcPts val="0"/>
              </a:spcAft>
              <a:buNone/>
              <a:defRPr sz="2400">
                <a:latin typeface="Be Vietnam"/>
                <a:ea typeface="Be Vietnam"/>
                <a:cs typeface="Be Vietnam"/>
                <a:sym typeface="Be Vietnam"/>
              </a:defRPr>
            </a:lvl2pPr>
            <a:lvl3pPr lvl="2" rtl="0">
              <a:lnSpc>
                <a:spcPct val="100000"/>
              </a:lnSpc>
              <a:spcBef>
                <a:spcPts val="0"/>
              </a:spcBef>
              <a:spcAft>
                <a:spcPts val="0"/>
              </a:spcAft>
              <a:buNone/>
              <a:defRPr sz="2400">
                <a:latin typeface="Be Vietnam"/>
                <a:ea typeface="Be Vietnam"/>
                <a:cs typeface="Be Vietnam"/>
                <a:sym typeface="Be Vietnam"/>
              </a:defRPr>
            </a:lvl3pPr>
            <a:lvl4pPr lvl="3" rtl="0">
              <a:lnSpc>
                <a:spcPct val="100000"/>
              </a:lnSpc>
              <a:spcBef>
                <a:spcPts val="0"/>
              </a:spcBef>
              <a:spcAft>
                <a:spcPts val="0"/>
              </a:spcAft>
              <a:buNone/>
              <a:defRPr sz="2400">
                <a:latin typeface="Be Vietnam"/>
                <a:ea typeface="Be Vietnam"/>
                <a:cs typeface="Be Vietnam"/>
                <a:sym typeface="Be Vietnam"/>
              </a:defRPr>
            </a:lvl4pPr>
            <a:lvl5pPr lvl="4" rtl="0">
              <a:lnSpc>
                <a:spcPct val="100000"/>
              </a:lnSpc>
              <a:spcBef>
                <a:spcPts val="0"/>
              </a:spcBef>
              <a:spcAft>
                <a:spcPts val="0"/>
              </a:spcAft>
              <a:buNone/>
              <a:defRPr sz="2400">
                <a:latin typeface="Be Vietnam"/>
                <a:ea typeface="Be Vietnam"/>
                <a:cs typeface="Be Vietnam"/>
                <a:sym typeface="Be Vietnam"/>
              </a:defRPr>
            </a:lvl5pPr>
            <a:lvl6pPr lvl="5" rtl="0">
              <a:lnSpc>
                <a:spcPct val="100000"/>
              </a:lnSpc>
              <a:spcBef>
                <a:spcPts val="0"/>
              </a:spcBef>
              <a:spcAft>
                <a:spcPts val="0"/>
              </a:spcAft>
              <a:buNone/>
              <a:defRPr sz="2400">
                <a:latin typeface="Be Vietnam"/>
                <a:ea typeface="Be Vietnam"/>
                <a:cs typeface="Be Vietnam"/>
                <a:sym typeface="Be Vietnam"/>
              </a:defRPr>
            </a:lvl6pPr>
            <a:lvl7pPr lvl="6" rtl="0">
              <a:lnSpc>
                <a:spcPct val="100000"/>
              </a:lnSpc>
              <a:spcBef>
                <a:spcPts val="0"/>
              </a:spcBef>
              <a:spcAft>
                <a:spcPts val="0"/>
              </a:spcAft>
              <a:buNone/>
              <a:defRPr sz="2400">
                <a:latin typeface="Be Vietnam"/>
                <a:ea typeface="Be Vietnam"/>
                <a:cs typeface="Be Vietnam"/>
                <a:sym typeface="Be Vietnam"/>
              </a:defRPr>
            </a:lvl7pPr>
            <a:lvl8pPr lvl="7" rtl="0">
              <a:lnSpc>
                <a:spcPct val="100000"/>
              </a:lnSpc>
              <a:spcBef>
                <a:spcPts val="0"/>
              </a:spcBef>
              <a:spcAft>
                <a:spcPts val="0"/>
              </a:spcAft>
              <a:buNone/>
              <a:defRPr sz="2400">
                <a:latin typeface="Be Vietnam"/>
                <a:ea typeface="Be Vietnam"/>
                <a:cs typeface="Be Vietnam"/>
                <a:sym typeface="Be Vietnam"/>
              </a:defRPr>
            </a:lvl8pPr>
            <a:lvl9pPr lvl="8" rtl="0">
              <a:lnSpc>
                <a:spcPct val="100000"/>
              </a:lnSpc>
              <a:spcBef>
                <a:spcPts val="0"/>
              </a:spcBef>
              <a:spcAft>
                <a:spcPts val="0"/>
              </a:spcAft>
              <a:buNone/>
              <a:defRPr sz="2400">
                <a:latin typeface="Be Vietnam"/>
                <a:ea typeface="Be Vietnam"/>
                <a:cs typeface="Be Vietnam"/>
                <a:sym typeface="Be Vietnam"/>
              </a:defRPr>
            </a:lvl9pPr>
          </a:lstStyle>
          <a:p>
            <a:endParaRPr/>
          </a:p>
        </p:txBody>
      </p:sp>
      <p:sp>
        <p:nvSpPr>
          <p:cNvPr id="257" name="Google Shape;257;p13"/>
          <p:cNvSpPr txBox="1">
            <a:spLocks noGrp="1"/>
          </p:cNvSpPr>
          <p:nvPr>
            <p:ph type="subTitle" idx="2"/>
          </p:nvPr>
        </p:nvSpPr>
        <p:spPr>
          <a:xfrm>
            <a:off x="1739501" y="1816810"/>
            <a:ext cx="2641500" cy="699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58" name="Google Shape;258;p13"/>
          <p:cNvSpPr txBox="1">
            <a:spLocks noGrp="1"/>
          </p:cNvSpPr>
          <p:nvPr>
            <p:ph type="title" idx="3" hasCustomPrompt="1"/>
          </p:nvPr>
        </p:nvSpPr>
        <p:spPr>
          <a:xfrm>
            <a:off x="844722" y="3215736"/>
            <a:ext cx="7680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lvl1pPr>
            <a:lvl2pPr lvl="1" algn="ctr" rtl="0">
              <a:lnSpc>
                <a:spcPct val="100000"/>
              </a:lnSpc>
              <a:spcBef>
                <a:spcPts val="0"/>
              </a:spcBef>
              <a:spcAft>
                <a:spcPts val="0"/>
              </a:spcAft>
              <a:buSzPts val="3200"/>
              <a:buNone/>
              <a:defRPr sz="3200"/>
            </a:lvl2pPr>
            <a:lvl3pPr lvl="2" algn="ctr" rtl="0">
              <a:lnSpc>
                <a:spcPct val="100000"/>
              </a:lnSpc>
              <a:spcBef>
                <a:spcPts val="0"/>
              </a:spcBef>
              <a:spcAft>
                <a:spcPts val="0"/>
              </a:spcAft>
              <a:buSzPts val="3200"/>
              <a:buNone/>
              <a:defRPr sz="3200"/>
            </a:lvl3pPr>
            <a:lvl4pPr lvl="3" algn="ctr" rtl="0">
              <a:lnSpc>
                <a:spcPct val="100000"/>
              </a:lnSpc>
              <a:spcBef>
                <a:spcPts val="0"/>
              </a:spcBef>
              <a:spcAft>
                <a:spcPts val="0"/>
              </a:spcAft>
              <a:buSzPts val="3200"/>
              <a:buNone/>
              <a:defRPr sz="3200"/>
            </a:lvl4pPr>
            <a:lvl5pPr lvl="4" algn="ctr" rtl="0">
              <a:lnSpc>
                <a:spcPct val="100000"/>
              </a:lnSpc>
              <a:spcBef>
                <a:spcPts val="0"/>
              </a:spcBef>
              <a:spcAft>
                <a:spcPts val="0"/>
              </a:spcAft>
              <a:buSzPts val="3200"/>
              <a:buNone/>
              <a:defRPr sz="3200"/>
            </a:lvl5pPr>
            <a:lvl6pPr lvl="5" algn="ctr" rtl="0">
              <a:lnSpc>
                <a:spcPct val="100000"/>
              </a:lnSpc>
              <a:spcBef>
                <a:spcPts val="0"/>
              </a:spcBef>
              <a:spcAft>
                <a:spcPts val="0"/>
              </a:spcAft>
              <a:buSzPts val="3200"/>
              <a:buNone/>
              <a:defRPr sz="3200"/>
            </a:lvl6pPr>
            <a:lvl7pPr lvl="6" algn="ctr" rtl="0">
              <a:lnSpc>
                <a:spcPct val="100000"/>
              </a:lnSpc>
              <a:spcBef>
                <a:spcPts val="0"/>
              </a:spcBef>
              <a:spcAft>
                <a:spcPts val="0"/>
              </a:spcAft>
              <a:buSzPts val="3200"/>
              <a:buNone/>
              <a:defRPr sz="3200"/>
            </a:lvl7pPr>
            <a:lvl8pPr lvl="7" algn="ctr" rtl="0">
              <a:lnSpc>
                <a:spcPct val="100000"/>
              </a:lnSpc>
              <a:spcBef>
                <a:spcPts val="0"/>
              </a:spcBef>
              <a:spcAft>
                <a:spcPts val="0"/>
              </a:spcAft>
              <a:buSzPts val="3200"/>
              <a:buNone/>
              <a:defRPr sz="3200"/>
            </a:lvl8pPr>
            <a:lvl9pPr lvl="8" algn="ctr" rtl="0">
              <a:lnSpc>
                <a:spcPct val="100000"/>
              </a:lnSpc>
              <a:spcBef>
                <a:spcPts val="0"/>
              </a:spcBef>
              <a:spcAft>
                <a:spcPts val="0"/>
              </a:spcAft>
              <a:buSzPts val="3200"/>
              <a:buNone/>
              <a:defRPr sz="3200"/>
            </a:lvl9pPr>
          </a:lstStyle>
          <a:p>
            <a:r>
              <a:t>xx%</a:t>
            </a:r>
          </a:p>
        </p:txBody>
      </p:sp>
      <p:sp>
        <p:nvSpPr>
          <p:cNvPr id="259" name="Google Shape;259;p13"/>
          <p:cNvSpPr txBox="1">
            <a:spLocks noGrp="1"/>
          </p:cNvSpPr>
          <p:nvPr>
            <p:ph type="subTitle" idx="4"/>
          </p:nvPr>
        </p:nvSpPr>
        <p:spPr>
          <a:xfrm>
            <a:off x="1739501" y="2998348"/>
            <a:ext cx="2641500" cy="37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400">
                <a:latin typeface="Be Vietnam"/>
                <a:ea typeface="Be Vietnam"/>
                <a:cs typeface="Be Vietnam"/>
                <a:sym typeface="Be Vietnam"/>
              </a:defRPr>
            </a:lvl1pPr>
            <a:lvl2pPr lvl="1" rtl="0">
              <a:lnSpc>
                <a:spcPct val="100000"/>
              </a:lnSpc>
              <a:spcBef>
                <a:spcPts val="0"/>
              </a:spcBef>
              <a:spcAft>
                <a:spcPts val="0"/>
              </a:spcAft>
              <a:buNone/>
              <a:defRPr sz="2400">
                <a:latin typeface="Be Vietnam"/>
                <a:ea typeface="Be Vietnam"/>
                <a:cs typeface="Be Vietnam"/>
                <a:sym typeface="Be Vietnam"/>
              </a:defRPr>
            </a:lvl2pPr>
            <a:lvl3pPr lvl="2" rtl="0">
              <a:lnSpc>
                <a:spcPct val="100000"/>
              </a:lnSpc>
              <a:spcBef>
                <a:spcPts val="0"/>
              </a:spcBef>
              <a:spcAft>
                <a:spcPts val="0"/>
              </a:spcAft>
              <a:buNone/>
              <a:defRPr sz="2400">
                <a:latin typeface="Be Vietnam"/>
                <a:ea typeface="Be Vietnam"/>
                <a:cs typeface="Be Vietnam"/>
                <a:sym typeface="Be Vietnam"/>
              </a:defRPr>
            </a:lvl3pPr>
            <a:lvl4pPr lvl="3" rtl="0">
              <a:lnSpc>
                <a:spcPct val="100000"/>
              </a:lnSpc>
              <a:spcBef>
                <a:spcPts val="0"/>
              </a:spcBef>
              <a:spcAft>
                <a:spcPts val="0"/>
              </a:spcAft>
              <a:buNone/>
              <a:defRPr sz="2400">
                <a:latin typeface="Be Vietnam"/>
                <a:ea typeface="Be Vietnam"/>
                <a:cs typeface="Be Vietnam"/>
                <a:sym typeface="Be Vietnam"/>
              </a:defRPr>
            </a:lvl4pPr>
            <a:lvl5pPr lvl="4" rtl="0">
              <a:lnSpc>
                <a:spcPct val="100000"/>
              </a:lnSpc>
              <a:spcBef>
                <a:spcPts val="0"/>
              </a:spcBef>
              <a:spcAft>
                <a:spcPts val="0"/>
              </a:spcAft>
              <a:buNone/>
              <a:defRPr sz="2400">
                <a:latin typeface="Be Vietnam"/>
                <a:ea typeface="Be Vietnam"/>
                <a:cs typeface="Be Vietnam"/>
                <a:sym typeface="Be Vietnam"/>
              </a:defRPr>
            </a:lvl5pPr>
            <a:lvl6pPr lvl="5" rtl="0">
              <a:lnSpc>
                <a:spcPct val="100000"/>
              </a:lnSpc>
              <a:spcBef>
                <a:spcPts val="0"/>
              </a:spcBef>
              <a:spcAft>
                <a:spcPts val="0"/>
              </a:spcAft>
              <a:buNone/>
              <a:defRPr sz="2400">
                <a:latin typeface="Be Vietnam"/>
                <a:ea typeface="Be Vietnam"/>
                <a:cs typeface="Be Vietnam"/>
                <a:sym typeface="Be Vietnam"/>
              </a:defRPr>
            </a:lvl6pPr>
            <a:lvl7pPr lvl="6" rtl="0">
              <a:lnSpc>
                <a:spcPct val="100000"/>
              </a:lnSpc>
              <a:spcBef>
                <a:spcPts val="0"/>
              </a:spcBef>
              <a:spcAft>
                <a:spcPts val="0"/>
              </a:spcAft>
              <a:buNone/>
              <a:defRPr sz="2400">
                <a:latin typeface="Be Vietnam"/>
                <a:ea typeface="Be Vietnam"/>
                <a:cs typeface="Be Vietnam"/>
                <a:sym typeface="Be Vietnam"/>
              </a:defRPr>
            </a:lvl7pPr>
            <a:lvl8pPr lvl="7" rtl="0">
              <a:lnSpc>
                <a:spcPct val="100000"/>
              </a:lnSpc>
              <a:spcBef>
                <a:spcPts val="0"/>
              </a:spcBef>
              <a:spcAft>
                <a:spcPts val="0"/>
              </a:spcAft>
              <a:buNone/>
              <a:defRPr sz="2400">
                <a:latin typeface="Be Vietnam"/>
                <a:ea typeface="Be Vietnam"/>
                <a:cs typeface="Be Vietnam"/>
                <a:sym typeface="Be Vietnam"/>
              </a:defRPr>
            </a:lvl8pPr>
            <a:lvl9pPr lvl="8" rtl="0">
              <a:lnSpc>
                <a:spcPct val="100000"/>
              </a:lnSpc>
              <a:spcBef>
                <a:spcPts val="0"/>
              </a:spcBef>
              <a:spcAft>
                <a:spcPts val="0"/>
              </a:spcAft>
              <a:buNone/>
              <a:defRPr sz="2400">
                <a:latin typeface="Be Vietnam"/>
                <a:ea typeface="Be Vietnam"/>
                <a:cs typeface="Be Vietnam"/>
                <a:sym typeface="Be Vietnam"/>
              </a:defRPr>
            </a:lvl9pPr>
          </a:lstStyle>
          <a:p>
            <a:endParaRPr/>
          </a:p>
        </p:txBody>
      </p:sp>
      <p:sp>
        <p:nvSpPr>
          <p:cNvPr id="260" name="Google Shape;260;p13"/>
          <p:cNvSpPr txBox="1">
            <a:spLocks noGrp="1"/>
          </p:cNvSpPr>
          <p:nvPr>
            <p:ph type="subTitle" idx="5"/>
          </p:nvPr>
        </p:nvSpPr>
        <p:spPr>
          <a:xfrm>
            <a:off x="1739501" y="3343632"/>
            <a:ext cx="2641500" cy="699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61" name="Google Shape;261;p13"/>
          <p:cNvSpPr txBox="1">
            <a:spLocks noGrp="1"/>
          </p:cNvSpPr>
          <p:nvPr>
            <p:ph type="title" idx="6" hasCustomPrompt="1"/>
          </p:nvPr>
        </p:nvSpPr>
        <p:spPr>
          <a:xfrm>
            <a:off x="4784968" y="1688915"/>
            <a:ext cx="7680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lvl1pPr>
            <a:lvl2pPr lvl="1" algn="ctr" rtl="0">
              <a:lnSpc>
                <a:spcPct val="100000"/>
              </a:lnSpc>
              <a:spcBef>
                <a:spcPts val="0"/>
              </a:spcBef>
              <a:spcAft>
                <a:spcPts val="0"/>
              </a:spcAft>
              <a:buSzPts val="3200"/>
              <a:buNone/>
              <a:defRPr sz="3200"/>
            </a:lvl2pPr>
            <a:lvl3pPr lvl="2" algn="ctr" rtl="0">
              <a:lnSpc>
                <a:spcPct val="100000"/>
              </a:lnSpc>
              <a:spcBef>
                <a:spcPts val="0"/>
              </a:spcBef>
              <a:spcAft>
                <a:spcPts val="0"/>
              </a:spcAft>
              <a:buSzPts val="3200"/>
              <a:buNone/>
              <a:defRPr sz="3200"/>
            </a:lvl3pPr>
            <a:lvl4pPr lvl="3" algn="ctr" rtl="0">
              <a:lnSpc>
                <a:spcPct val="100000"/>
              </a:lnSpc>
              <a:spcBef>
                <a:spcPts val="0"/>
              </a:spcBef>
              <a:spcAft>
                <a:spcPts val="0"/>
              </a:spcAft>
              <a:buSzPts val="3200"/>
              <a:buNone/>
              <a:defRPr sz="3200"/>
            </a:lvl4pPr>
            <a:lvl5pPr lvl="4" algn="ctr" rtl="0">
              <a:lnSpc>
                <a:spcPct val="100000"/>
              </a:lnSpc>
              <a:spcBef>
                <a:spcPts val="0"/>
              </a:spcBef>
              <a:spcAft>
                <a:spcPts val="0"/>
              </a:spcAft>
              <a:buSzPts val="3200"/>
              <a:buNone/>
              <a:defRPr sz="3200"/>
            </a:lvl5pPr>
            <a:lvl6pPr lvl="5" algn="ctr" rtl="0">
              <a:lnSpc>
                <a:spcPct val="100000"/>
              </a:lnSpc>
              <a:spcBef>
                <a:spcPts val="0"/>
              </a:spcBef>
              <a:spcAft>
                <a:spcPts val="0"/>
              </a:spcAft>
              <a:buSzPts val="3200"/>
              <a:buNone/>
              <a:defRPr sz="3200"/>
            </a:lvl6pPr>
            <a:lvl7pPr lvl="6" algn="ctr" rtl="0">
              <a:lnSpc>
                <a:spcPct val="100000"/>
              </a:lnSpc>
              <a:spcBef>
                <a:spcPts val="0"/>
              </a:spcBef>
              <a:spcAft>
                <a:spcPts val="0"/>
              </a:spcAft>
              <a:buSzPts val="3200"/>
              <a:buNone/>
              <a:defRPr sz="3200"/>
            </a:lvl7pPr>
            <a:lvl8pPr lvl="7" algn="ctr" rtl="0">
              <a:lnSpc>
                <a:spcPct val="100000"/>
              </a:lnSpc>
              <a:spcBef>
                <a:spcPts val="0"/>
              </a:spcBef>
              <a:spcAft>
                <a:spcPts val="0"/>
              </a:spcAft>
              <a:buSzPts val="3200"/>
              <a:buNone/>
              <a:defRPr sz="3200"/>
            </a:lvl8pPr>
            <a:lvl9pPr lvl="8" algn="ctr" rtl="0">
              <a:lnSpc>
                <a:spcPct val="100000"/>
              </a:lnSpc>
              <a:spcBef>
                <a:spcPts val="0"/>
              </a:spcBef>
              <a:spcAft>
                <a:spcPts val="0"/>
              </a:spcAft>
              <a:buSzPts val="3200"/>
              <a:buNone/>
              <a:defRPr sz="3200"/>
            </a:lvl9pPr>
          </a:lstStyle>
          <a:p>
            <a:r>
              <a:t>xx%</a:t>
            </a:r>
          </a:p>
        </p:txBody>
      </p:sp>
      <p:sp>
        <p:nvSpPr>
          <p:cNvPr id="262" name="Google Shape;262;p13"/>
          <p:cNvSpPr txBox="1">
            <a:spLocks noGrp="1"/>
          </p:cNvSpPr>
          <p:nvPr>
            <p:ph type="subTitle" idx="7"/>
          </p:nvPr>
        </p:nvSpPr>
        <p:spPr>
          <a:xfrm>
            <a:off x="5679747" y="1471531"/>
            <a:ext cx="2641500" cy="37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400">
                <a:latin typeface="Be Vietnam"/>
                <a:ea typeface="Be Vietnam"/>
                <a:cs typeface="Be Vietnam"/>
                <a:sym typeface="Be Vietnam"/>
              </a:defRPr>
            </a:lvl1pPr>
            <a:lvl2pPr lvl="1" rtl="0">
              <a:lnSpc>
                <a:spcPct val="100000"/>
              </a:lnSpc>
              <a:spcBef>
                <a:spcPts val="0"/>
              </a:spcBef>
              <a:spcAft>
                <a:spcPts val="0"/>
              </a:spcAft>
              <a:buNone/>
              <a:defRPr sz="2400">
                <a:latin typeface="Be Vietnam"/>
                <a:ea typeface="Be Vietnam"/>
                <a:cs typeface="Be Vietnam"/>
                <a:sym typeface="Be Vietnam"/>
              </a:defRPr>
            </a:lvl2pPr>
            <a:lvl3pPr lvl="2" rtl="0">
              <a:lnSpc>
                <a:spcPct val="100000"/>
              </a:lnSpc>
              <a:spcBef>
                <a:spcPts val="0"/>
              </a:spcBef>
              <a:spcAft>
                <a:spcPts val="0"/>
              </a:spcAft>
              <a:buNone/>
              <a:defRPr sz="2400">
                <a:latin typeface="Be Vietnam"/>
                <a:ea typeface="Be Vietnam"/>
                <a:cs typeface="Be Vietnam"/>
                <a:sym typeface="Be Vietnam"/>
              </a:defRPr>
            </a:lvl3pPr>
            <a:lvl4pPr lvl="3" rtl="0">
              <a:lnSpc>
                <a:spcPct val="100000"/>
              </a:lnSpc>
              <a:spcBef>
                <a:spcPts val="0"/>
              </a:spcBef>
              <a:spcAft>
                <a:spcPts val="0"/>
              </a:spcAft>
              <a:buNone/>
              <a:defRPr sz="2400">
                <a:latin typeface="Be Vietnam"/>
                <a:ea typeface="Be Vietnam"/>
                <a:cs typeface="Be Vietnam"/>
                <a:sym typeface="Be Vietnam"/>
              </a:defRPr>
            </a:lvl4pPr>
            <a:lvl5pPr lvl="4" rtl="0">
              <a:lnSpc>
                <a:spcPct val="100000"/>
              </a:lnSpc>
              <a:spcBef>
                <a:spcPts val="0"/>
              </a:spcBef>
              <a:spcAft>
                <a:spcPts val="0"/>
              </a:spcAft>
              <a:buNone/>
              <a:defRPr sz="2400">
                <a:latin typeface="Be Vietnam"/>
                <a:ea typeface="Be Vietnam"/>
                <a:cs typeface="Be Vietnam"/>
                <a:sym typeface="Be Vietnam"/>
              </a:defRPr>
            </a:lvl5pPr>
            <a:lvl6pPr lvl="5" rtl="0">
              <a:lnSpc>
                <a:spcPct val="100000"/>
              </a:lnSpc>
              <a:spcBef>
                <a:spcPts val="0"/>
              </a:spcBef>
              <a:spcAft>
                <a:spcPts val="0"/>
              </a:spcAft>
              <a:buNone/>
              <a:defRPr sz="2400">
                <a:latin typeface="Be Vietnam"/>
                <a:ea typeface="Be Vietnam"/>
                <a:cs typeface="Be Vietnam"/>
                <a:sym typeface="Be Vietnam"/>
              </a:defRPr>
            </a:lvl6pPr>
            <a:lvl7pPr lvl="6" rtl="0">
              <a:lnSpc>
                <a:spcPct val="100000"/>
              </a:lnSpc>
              <a:spcBef>
                <a:spcPts val="0"/>
              </a:spcBef>
              <a:spcAft>
                <a:spcPts val="0"/>
              </a:spcAft>
              <a:buNone/>
              <a:defRPr sz="2400">
                <a:latin typeface="Be Vietnam"/>
                <a:ea typeface="Be Vietnam"/>
                <a:cs typeface="Be Vietnam"/>
                <a:sym typeface="Be Vietnam"/>
              </a:defRPr>
            </a:lvl7pPr>
            <a:lvl8pPr lvl="7" rtl="0">
              <a:lnSpc>
                <a:spcPct val="100000"/>
              </a:lnSpc>
              <a:spcBef>
                <a:spcPts val="0"/>
              </a:spcBef>
              <a:spcAft>
                <a:spcPts val="0"/>
              </a:spcAft>
              <a:buNone/>
              <a:defRPr sz="2400">
                <a:latin typeface="Be Vietnam"/>
                <a:ea typeface="Be Vietnam"/>
                <a:cs typeface="Be Vietnam"/>
                <a:sym typeface="Be Vietnam"/>
              </a:defRPr>
            </a:lvl8pPr>
            <a:lvl9pPr lvl="8" rtl="0">
              <a:lnSpc>
                <a:spcPct val="100000"/>
              </a:lnSpc>
              <a:spcBef>
                <a:spcPts val="0"/>
              </a:spcBef>
              <a:spcAft>
                <a:spcPts val="0"/>
              </a:spcAft>
              <a:buNone/>
              <a:defRPr sz="2400">
                <a:latin typeface="Be Vietnam"/>
                <a:ea typeface="Be Vietnam"/>
                <a:cs typeface="Be Vietnam"/>
                <a:sym typeface="Be Vietnam"/>
              </a:defRPr>
            </a:lvl9pPr>
          </a:lstStyle>
          <a:p>
            <a:endParaRPr/>
          </a:p>
        </p:txBody>
      </p:sp>
      <p:sp>
        <p:nvSpPr>
          <p:cNvPr id="263" name="Google Shape;263;p13"/>
          <p:cNvSpPr txBox="1">
            <a:spLocks noGrp="1"/>
          </p:cNvSpPr>
          <p:nvPr>
            <p:ph type="subTitle" idx="8"/>
          </p:nvPr>
        </p:nvSpPr>
        <p:spPr>
          <a:xfrm>
            <a:off x="5679747" y="1816810"/>
            <a:ext cx="2641500" cy="699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64" name="Google Shape;264;p13"/>
          <p:cNvSpPr txBox="1">
            <a:spLocks noGrp="1"/>
          </p:cNvSpPr>
          <p:nvPr>
            <p:ph type="title" idx="9"/>
          </p:nvPr>
        </p:nvSpPr>
        <p:spPr>
          <a:xfrm>
            <a:off x="720000" y="387600"/>
            <a:ext cx="65058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Clr>
                <a:schemeClr val="dk2"/>
              </a:buClr>
              <a:buSzPts val="3200"/>
              <a:buFont typeface="Fredoka One"/>
              <a:buNone/>
              <a:defRPr sz="3200"/>
            </a:lvl1pPr>
            <a:lvl2pPr lvl="1"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a:endParaRPr/>
          </a:p>
        </p:txBody>
      </p:sp>
      <p:sp>
        <p:nvSpPr>
          <p:cNvPr id="265" name="Google Shape;265;p13"/>
          <p:cNvSpPr txBox="1">
            <a:spLocks noGrp="1"/>
          </p:cNvSpPr>
          <p:nvPr>
            <p:ph type="title" idx="13" hasCustomPrompt="1"/>
          </p:nvPr>
        </p:nvSpPr>
        <p:spPr>
          <a:xfrm>
            <a:off x="4784975" y="3215748"/>
            <a:ext cx="7680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lvl1pPr>
            <a:lvl2pPr lvl="1" algn="ctr" rtl="0">
              <a:lnSpc>
                <a:spcPct val="100000"/>
              </a:lnSpc>
              <a:spcBef>
                <a:spcPts val="0"/>
              </a:spcBef>
              <a:spcAft>
                <a:spcPts val="0"/>
              </a:spcAft>
              <a:buSzPts val="3200"/>
              <a:buNone/>
              <a:defRPr sz="3200"/>
            </a:lvl2pPr>
            <a:lvl3pPr lvl="2" algn="ctr" rtl="0">
              <a:lnSpc>
                <a:spcPct val="100000"/>
              </a:lnSpc>
              <a:spcBef>
                <a:spcPts val="0"/>
              </a:spcBef>
              <a:spcAft>
                <a:spcPts val="0"/>
              </a:spcAft>
              <a:buSzPts val="3200"/>
              <a:buNone/>
              <a:defRPr sz="3200"/>
            </a:lvl3pPr>
            <a:lvl4pPr lvl="3" algn="ctr" rtl="0">
              <a:lnSpc>
                <a:spcPct val="100000"/>
              </a:lnSpc>
              <a:spcBef>
                <a:spcPts val="0"/>
              </a:spcBef>
              <a:spcAft>
                <a:spcPts val="0"/>
              </a:spcAft>
              <a:buSzPts val="3200"/>
              <a:buNone/>
              <a:defRPr sz="3200"/>
            </a:lvl4pPr>
            <a:lvl5pPr lvl="4" algn="ctr" rtl="0">
              <a:lnSpc>
                <a:spcPct val="100000"/>
              </a:lnSpc>
              <a:spcBef>
                <a:spcPts val="0"/>
              </a:spcBef>
              <a:spcAft>
                <a:spcPts val="0"/>
              </a:spcAft>
              <a:buSzPts val="3200"/>
              <a:buNone/>
              <a:defRPr sz="3200"/>
            </a:lvl5pPr>
            <a:lvl6pPr lvl="5" algn="ctr" rtl="0">
              <a:lnSpc>
                <a:spcPct val="100000"/>
              </a:lnSpc>
              <a:spcBef>
                <a:spcPts val="0"/>
              </a:spcBef>
              <a:spcAft>
                <a:spcPts val="0"/>
              </a:spcAft>
              <a:buSzPts val="3200"/>
              <a:buNone/>
              <a:defRPr sz="3200"/>
            </a:lvl6pPr>
            <a:lvl7pPr lvl="6" algn="ctr" rtl="0">
              <a:lnSpc>
                <a:spcPct val="100000"/>
              </a:lnSpc>
              <a:spcBef>
                <a:spcPts val="0"/>
              </a:spcBef>
              <a:spcAft>
                <a:spcPts val="0"/>
              </a:spcAft>
              <a:buSzPts val="3200"/>
              <a:buNone/>
              <a:defRPr sz="3200"/>
            </a:lvl7pPr>
            <a:lvl8pPr lvl="7" algn="ctr" rtl="0">
              <a:lnSpc>
                <a:spcPct val="100000"/>
              </a:lnSpc>
              <a:spcBef>
                <a:spcPts val="0"/>
              </a:spcBef>
              <a:spcAft>
                <a:spcPts val="0"/>
              </a:spcAft>
              <a:buSzPts val="3200"/>
              <a:buNone/>
              <a:defRPr sz="3200"/>
            </a:lvl8pPr>
            <a:lvl9pPr lvl="8" algn="ctr" rtl="0">
              <a:lnSpc>
                <a:spcPct val="100000"/>
              </a:lnSpc>
              <a:spcBef>
                <a:spcPts val="0"/>
              </a:spcBef>
              <a:spcAft>
                <a:spcPts val="0"/>
              </a:spcAft>
              <a:buSzPts val="3200"/>
              <a:buNone/>
              <a:defRPr sz="3200"/>
            </a:lvl9pPr>
          </a:lstStyle>
          <a:p>
            <a:r>
              <a:t>xx%</a:t>
            </a:r>
          </a:p>
        </p:txBody>
      </p:sp>
      <p:sp>
        <p:nvSpPr>
          <p:cNvPr id="266" name="Google Shape;266;p13"/>
          <p:cNvSpPr txBox="1">
            <a:spLocks noGrp="1"/>
          </p:cNvSpPr>
          <p:nvPr>
            <p:ph type="subTitle" idx="14"/>
          </p:nvPr>
        </p:nvSpPr>
        <p:spPr>
          <a:xfrm>
            <a:off x="5679747" y="2998348"/>
            <a:ext cx="2641500" cy="37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400">
                <a:latin typeface="Be Vietnam"/>
                <a:ea typeface="Be Vietnam"/>
                <a:cs typeface="Be Vietnam"/>
                <a:sym typeface="Be Vietnam"/>
              </a:defRPr>
            </a:lvl1pPr>
            <a:lvl2pPr lvl="1" rtl="0">
              <a:lnSpc>
                <a:spcPct val="100000"/>
              </a:lnSpc>
              <a:spcBef>
                <a:spcPts val="0"/>
              </a:spcBef>
              <a:spcAft>
                <a:spcPts val="0"/>
              </a:spcAft>
              <a:buNone/>
              <a:defRPr sz="2400">
                <a:latin typeface="Be Vietnam"/>
                <a:ea typeface="Be Vietnam"/>
                <a:cs typeface="Be Vietnam"/>
                <a:sym typeface="Be Vietnam"/>
              </a:defRPr>
            </a:lvl2pPr>
            <a:lvl3pPr lvl="2" rtl="0">
              <a:lnSpc>
                <a:spcPct val="100000"/>
              </a:lnSpc>
              <a:spcBef>
                <a:spcPts val="0"/>
              </a:spcBef>
              <a:spcAft>
                <a:spcPts val="0"/>
              </a:spcAft>
              <a:buNone/>
              <a:defRPr sz="2400">
                <a:latin typeface="Be Vietnam"/>
                <a:ea typeface="Be Vietnam"/>
                <a:cs typeface="Be Vietnam"/>
                <a:sym typeface="Be Vietnam"/>
              </a:defRPr>
            </a:lvl3pPr>
            <a:lvl4pPr lvl="3" rtl="0">
              <a:lnSpc>
                <a:spcPct val="100000"/>
              </a:lnSpc>
              <a:spcBef>
                <a:spcPts val="0"/>
              </a:spcBef>
              <a:spcAft>
                <a:spcPts val="0"/>
              </a:spcAft>
              <a:buNone/>
              <a:defRPr sz="2400">
                <a:latin typeface="Be Vietnam"/>
                <a:ea typeface="Be Vietnam"/>
                <a:cs typeface="Be Vietnam"/>
                <a:sym typeface="Be Vietnam"/>
              </a:defRPr>
            </a:lvl4pPr>
            <a:lvl5pPr lvl="4" rtl="0">
              <a:lnSpc>
                <a:spcPct val="100000"/>
              </a:lnSpc>
              <a:spcBef>
                <a:spcPts val="0"/>
              </a:spcBef>
              <a:spcAft>
                <a:spcPts val="0"/>
              </a:spcAft>
              <a:buNone/>
              <a:defRPr sz="2400">
                <a:latin typeface="Be Vietnam"/>
                <a:ea typeface="Be Vietnam"/>
                <a:cs typeface="Be Vietnam"/>
                <a:sym typeface="Be Vietnam"/>
              </a:defRPr>
            </a:lvl5pPr>
            <a:lvl6pPr lvl="5" rtl="0">
              <a:lnSpc>
                <a:spcPct val="100000"/>
              </a:lnSpc>
              <a:spcBef>
                <a:spcPts val="0"/>
              </a:spcBef>
              <a:spcAft>
                <a:spcPts val="0"/>
              </a:spcAft>
              <a:buNone/>
              <a:defRPr sz="2400">
                <a:latin typeface="Be Vietnam"/>
                <a:ea typeface="Be Vietnam"/>
                <a:cs typeface="Be Vietnam"/>
                <a:sym typeface="Be Vietnam"/>
              </a:defRPr>
            </a:lvl6pPr>
            <a:lvl7pPr lvl="6" rtl="0">
              <a:lnSpc>
                <a:spcPct val="100000"/>
              </a:lnSpc>
              <a:spcBef>
                <a:spcPts val="0"/>
              </a:spcBef>
              <a:spcAft>
                <a:spcPts val="0"/>
              </a:spcAft>
              <a:buNone/>
              <a:defRPr sz="2400">
                <a:latin typeface="Be Vietnam"/>
                <a:ea typeface="Be Vietnam"/>
                <a:cs typeface="Be Vietnam"/>
                <a:sym typeface="Be Vietnam"/>
              </a:defRPr>
            </a:lvl7pPr>
            <a:lvl8pPr lvl="7" rtl="0">
              <a:lnSpc>
                <a:spcPct val="100000"/>
              </a:lnSpc>
              <a:spcBef>
                <a:spcPts val="0"/>
              </a:spcBef>
              <a:spcAft>
                <a:spcPts val="0"/>
              </a:spcAft>
              <a:buNone/>
              <a:defRPr sz="2400">
                <a:latin typeface="Be Vietnam"/>
                <a:ea typeface="Be Vietnam"/>
                <a:cs typeface="Be Vietnam"/>
                <a:sym typeface="Be Vietnam"/>
              </a:defRPr>
            </a:lvl8pPr>
            <a:lvl9pPr lvl="8" rtl="0">
              <a:lnSpc>
                <a:spcPct val="100000"/>
              </a:lnSpc>
              <a:spcBef>
                <a:spcPts val="0"/>
              </a:spcBef>
              <a:spcAft>
                <a:spcPts val="0"/>
              </a:spcAft>
              <a:buNone/>
              <a:defRPr sz="2400">
                <a:latin typeface="Be Vietnam"/>
                <a:ea typeface="Be Vietnam"/>
                <a:cs typeface="Be Vietnam"/>
                <a:sym typeface="Be Vietnam"/>
              </a:defRPr>
            </a:lvl9pPr>
          </a:lstStyle>
          <a:p>
            <a:endParaRPr/>
          </a:p>
        </p:txBody>
      </p:sp>
      <p:sp>
        <p:nvSpPr>
          <p:cNvPr id="267" name="Google Shape;267;p13"/>
          <p:cNvSpPr txBox="1">
            <a:spLocks noGrp="1"/>
          </p:cNvSpPr>
          <p:nvPr>
            <p:ph type="subTitle" idx="15"/>
          </p:nvPr>
        </p:nvSpPr>
        <p:spPr>
          <a:xfrm>
            <a:off x="5679747" y="3343645"/>
            <a:ext cx="2641500" cy="699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68" name="Google Shape;268;p13"/>
          <p:cNvSpPr/>
          <p:nvPr/>
        </p:nvSpPr>
        <p:spPr>
          <a:xfrm>
            <a:off x="7854850" y="4360075"/>
            <a:ext cx="879900" cy="879900"/>
          </a:xfrm>
          <a:prstGeom prst="ellipse">
            <a:avLst/>
          </a:pr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3"/>
          <p:cNvSpPr/>
          <p:nvPr/>
        </p:nvSpPr>
        <p:spPr>
          <a:xfrm>
            <a:off x="7851400" y="-96475"/>
            <a:ext cx="886800" cy="886800"/>
          </a:xfrm>
          <a:prstGeom prst="ellipse">
            <a:avLst/>
          </a:prstGeom>
          <a:gradFill>
            <a:gsLst>
              <a:gs pos="0">
                <a:schemeClr val="dk2"/>
              </a:gs>
              <a:gs pos="65000">
                <a:schemeClr val="accen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13"/>
          <p:cNvGrpSpPr/>
          <p:nvPr/>
        </p:nvGrpSpPr>
        <p:grpSpPr>
          <a:xfrm>
            <a:off x="204879" y="4467006"/>
            <a:ext cx="879902" cy="482112"/>
            <a:chOff x="7800376" y="840931"/>
            <a:chExt cx="684163" cy="374834"/>
          </a:xfrm>
        </p:grpSpPr>
        <p:grpSp>
          <p:nvGrpSpPr>
            <p:cNvPr id="271" name="Google Shape;271;p13"/>
            <p:cNvGrpSpPr/>
            <p:nvPr/>
          </p:nvGrpSpPr>
          <p:grpSpPr>
            <a:xfrm>
              <a:off x="7800376" y="840931"/>
              <a:ext cx="684163" cy="50589"/>
              <a:chOff x="689325" y="440150"/>
              <a:chExt cx="2702067" cy="199800"/>
            </a:xfrm>
          </p:grpSpPr>
          <p:sp>
            <p:nvSpPr>
              <p:cNvPr id="272" name="Google Shape;272;p13"/>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3"/>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3"/>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3"/>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3"/>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277;p13"/>
            <p:cNvGrpSpPr/>
            <p:nvPr/>
          </p:nvGrpSpPr>
          <p:grpSpPr>
            <a:xfrm>
              <a:off x="7800376" y="1003054"/>
              <a:ext cx="684163" cy="50589"/>
              <a:chOff x="689325" y="440150"/>
              <a:chExt cx="2702067" cy="199800"/>
            </a:xfrm>
          </p:grpSpPr>
          <p:sp>
            <p:nvSpPr>
              <p:cNvPr id="278" name="Google Shape;278;p13"/>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3"/>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3"/>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3"/>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3"/>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13"/>
            <p:cNvGrpSpPr/>
            <p:nvPr/>
          </p:nvGrpSpPr>
          <p:grpSpPr>
            <a:xfrm>
              <a:off x="7800376" y="1165176"/>
              <a:ext cx="684163" cy="50589"/>
              <a:chOff x="689325" y="440150"/>
              <a:chExt cx="2702067" cy="199800"/>
            </a:xfrm>
          </p:grpSpPr>
          <p:sp>
            <p:nvSpPr>
              <p:cNvPr id="284" name="Google Shape;284;p13"/>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3"/>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3"/>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3"/>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3"/>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632"/>
        <p:cNvGrpSpPr/>
        <p:nvPr/>
      </p:nvGrpSpPr>
      <p:grpSpPr>
        <a:xfrm>
          <a:off x="0" y="0"/>
          <a:ext cx="0" cy="0"/>
          <a:chOff x="0" y="0"/>
          <a:chExt cx="0" cy="0"/>
        </a:xfrm>
      </p:grpSpPr>
      <p:sp>
        <p:nvSpPr>
          <p:cNvPr id="633" name="Google Shape;633;p26"/>
          <p:cNvSpPr/>
          <p:nvPr/>
        </p:nvSpPr>
        <p:spPr>
          <a:xfrm>
            <a:off x="277350" y="274200"/>
            <a:ext cx="8589300" cy="4595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6"/>
          <p:cNvSpPr/>
          <p:nvPr/>
        </p:nvSpPr>
        <p:spPr>
          <a:xfrm>
            <a:off x="7873225" y="4625"/>
            <a:ext cx="886800" cy="886800"/>
          </a:xfrm>
          <a:prstGeom prst="ellipse">
            <a:avLst/>
          </a:prstGeom>
          <a:gradFill>
            <a:gsLst>
              <a:gs pos="0">
                <a:schemeClr val="dk2"/>
              </a:gs>
              <a:gs pos="65000">
                <a:schemeClr val="accen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5" name="Google Shape;635;p26"/>
          <p:cNvGrpSpPr/>
          <p:nvPr/>
        </p:nvGrpSpPr>
        <p:grpSpPr>
          <a:xfrm>
            <a:off x="91837" y="3630325"/>
            <a:ext cx="1173050" cy="1147909"/>
            <a:chOff x="91837" y="3630325"/>
            <a:chExt cx="1173050" cy="1147909"/>
          </a:xfrm>
        </p:grpSpPr>
        <p:grpSp>
          <p:nvGrpSpPr>
            <p:cNvPr id="636" name="Google Shape;636;p26"/>
            <p:cNvGrpSpPr/>
            <p:nvPr/>
          </p:nvGrpSpPr>
          <p:grpSpPr>
            <a:xfrm>
              <a:off x="385095" y="4296115"/>
              <a:ext cx="879793" cy="482118"/>
              <a:chOff x="7897295" y="570815"/>
              <a:chExt cx="879793" cy="482118"/>
            </a:xfrm>
          </p:grpSpPr>
          <p:grpSp>
            <p:nvGrpSpPr>
              <p:cNvPr id="637" name="Google Shape;637;p26"/>
              <p:cNvGrpSpPr/>
              <p:nvPr/>
            </p:nvGrpSpPr>
            <p:grpSpPr>
              <a:xfrm>
                <a:off x="7897295" y="570815"/>
                <a:ext cx="879793" cy="65075"/>
                <a:chOff x="689325" y="440150"/>
                <a:chExt cx="2702067" cy="199800"/>
              </a:xfrm>
            </p:grpSpPr>
            <p:sp>
              <p:nvSpPr>
                <p:cNvPr id="638" name="Google Shape;638;p26"/>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6"/>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6"/>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6"/>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6"/>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3" name="Google Shape;643;p26"/>
              <p:cNvGrpSpPr/>
              <p:nvPr/>
            </p:nvGrpSpPr>
            <p:grpSpPr>
              <a:xfrm>
                <a:off x="7897295" y="779337"/>
                <a:ext cx="879793" cy="65075"/>
                <a:chOff x="689325" y="440150"/>
                <a:chExt cx="2702067" cy="199800"/>
              </a:xfrm>
            </p:grpSpPr>
            <p:sp>
              <p:nvSpPr>
                <p:cNvPr id="644" name="Google Shape;644;p26"/>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6"/>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6"/>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6"/>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6"/>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9" name="Google Shape;649;p26"/>
              <p:cNvGrpSpPr/>
              <p:nvPr/>
            </p:nvGrpSpPr>
            <p:grpSpPr>
              <a:xfrm>
                <a:off x="7897295" y="987859"/>
                <a:ext cx="879793" cy="65075"/>
                <a:chOff x="689325" y="440150"/>
                <a:chExt cx="2702067" cy="199800"/>
              </a:xfrm>
            </p:grpSpPr>
            <p:sp>
              <p:nvSpPr>
                <p:cNvPr id="650" name="Google Shape;650;p26"/>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6"/>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6"/>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6"/>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6"/>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55" name="Google Shape;655;p26"/>
            <p:cNvSpPr/>
            <p:nvPr/>
          </p:nvSpPr>
          <p:spPr>
            <a:xfrm>
              <a:off x="91837" y="3630325"/>
              <a:ext cx="482100" cy="482100"/>
            </a:xfrm>
            <a:prstGeom prst="ellipse">
              <a:avLst/>
            </a:pr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25">
    <p:spTree>
      <p:nvGrpSpPr>
        <p:cNvPr id="1" name="Shape 656"/>
        <p:cNvGrpSpPr/>
        <p:nvPr/>
      </p:nvGrpSpPr>
      <p:grpSpPr>
        <a:xfrm>
          <a:off x="0" y="0"/>
          <a:ext cx="0" cy="0"/>
          <a:chOff x="0" y="0"/>
          <a:chExt cx="0" cy="0"/>
        </a:xfrm>
      </p:grpSpPr>
      <p:sp>
        <p:nvSpPr>
          <p:cNvPr id="657" name="Google Shape;657;p27"/>
          <p:cNvSpPr/>
          <p:nvPr/>
        </p:nvSpPr>
        <p:spPr>
          <a:xfrm>
            <a:off x="277350" y="274200"/>
            <a:ext cx="8589300" cy="4595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7"/>
          <p:cNvSpPr/>
          <p:nvPr/>
        </p:nvSpPr>
        <p:spPr>
          <a:xfrm>
            <a:off x="-262197" y="4198625"/>
            <a:ext cx="1079100" cy="1079100"/>
          </a:xfrm>
          <a:prstGeom prst="ellipse">
            <a:avLst/>
          </a:prstGeom>
          <a:gradFill>
            <a:gsLst>
              <a:gs pos="0">
                <a:schemeClr val="dk2"/>
              </a:gs>
              <a:gs pos="65000">
                <a:schemeClr val="accent1"/>
              </a:gs>
              <a:gs pos="100000">
                <a:schemeClr val="lt2"/>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7"/>
          <p:cNvSpPr/>
          <p:nvPr/>
        </p:nvSpPr>
        <p:spPr>
          <a:xfrm>
            <a:off x="6785850" y="-188000"/>
            <a:ext cx="879900" cy="879900"/>
          </a:xfrm>
          <a:prstGeom prst="ellipse">
            <a:avLst/>
          </a:prstGeom>
          <a:gradFill>
            <a:gsLst>
              <a:gs pos="0">
                <a:schemeClr val="lt1"/>
              </a:gs>
              <a:gs pos="100000">
                <a:schemeClr val="l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0" name="Google Shape;660;p27"/>
          <p:cNvGrpSpPr/>
          <p:nvPr/>
        </p:nvGrpSpPr>
        <p:grpSpPr>
          <a:xfrm>
            <a:off x="690968" y="4215419"/>
            <a:ext cx="472483" cy="482112"/>
            <a:chOff x="7800376" y="840931"/>
            <a:chExt cx="367376" cy="374834"/>
          </a:xfrm>
        </p:grpSpPr>
        <p:grpSp>
          <p:nvGrpSpPr>
            <p:cNvPr id="661" name="Google Shape;661;p27"/>
            <p:cNvGrpSpPr/>
            <p:nvPr/>
          </p:nvGrpSpPr>
          <p:grpSpPr>
            <a:xfrm>
              <a:off x="7800376" y="840931"/>
              <a:ext cx="367376" cy="50589"/>
              <a:chOff x="689325" y="440150"/>
              <a:chExt cx="1450933" cy="199800"/>
            </a:xfrm>
          </p:grpSpPr>
          <p:sp>
            <p:nvSpPr>
              <p:cNvPr id="662" name="Google Shape;662;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5" name="Google Shape;665;p27"/>
            <p:cNvGrpSpPr/>
            <p:nvPr/>
          </p:nvGrpSpPr>
          <p:grpSpPr>
            <a:xfrm>
              <a:off x="7800376" y="1003054"/>
              <a:ext cx="367376" cy="50589"/>
              <a:chOff x="689325" y="440150"/>
              <a:chExt cx="1450933" cy="199800"/>
            </a:xfrm>
          </p:grpSpPr>
          <p:sp>
            <p:nvSpPr>
              <p:cNvPr id="666" name="Google Shape;666;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27"/>
            <p:cNvGrpSpPr/>
            <p:nvPr/>
          </p:nvGrpSpPr>
          <p:grpSpPr>
            <a:xfrm>
              <a:off x="7800376" y="1165176"/>
              <a:ext cx="367376" cy="50589"/>
              <a:chOff x="689325" y="440150"/>
              <a:chExt cx="1450933" cy="199800"/>
            </a:xfrm>
          </p:grpSpPr>
          <p:sp>
            <p:nvSpPr>
              <p:cNvPr id="670" name="Google Shape;670;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73" name="Google Shape;673;p27"/>
          <p:cNvGrpSpPr/>
          <p:nvPr/>
        </p:nvGrpSpPr>
        <p:grpSpPr>
          <a:xfrm>
            <a:off x="7829269" y="430869"/>
            <a:ext cx="879902" cy="482112"/>
            <a:chOff x="7800376" y="840931"/>
            <a:chExt cx="684163" cy="374834"/>
          </a:xfrm>
        </p:grpSpPr>
        <p:grpSp>
          <p:nvGrpSpPr>
            <p:cNvPr id="674" name="Google Shape;674;p27"/>
            <p:cNvGrpSpPr/>
            <p:nvPr/>
          </p:nvGrpSpPr>
          <p:grpSpPr>
            <a:xfrm>
              <a:off x="7800376" y="840931"/>
              <a:ext cx="684163" cy="50589"/>
              <a:chOff x="689325" y="440150"/>
              <a:chExt cx="2702067" cy="199800"/>
            </a:xfrm>
          </p:grpSpPr>
          <p:sp>
            <p:nvSpPr>
              <p:cNvPr id="675" name="Google Shape;675;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7"/>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7"/>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0" name="Google Shape;680;p27"/>
            <p:cNvGrpSpPr/>
            <p:nvPr/>
          </p:nvGrpSpPr>
          <p:grpSpPr>
            <a:xfrm>
              <a:off x="7800376" y="1003054"/>
              <a:ext cx="684163" cy="50589"/>
              <a:chOff x="689325" y="440150"/>
              <a:chExt cx="2702067" cy="199800"/>
            </a:xfrm>
          </p:grpSpPr>
          <p:sp>
            <p:nvSpPr>
              <p:cNvPr id="681" name="Google Shape;681;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7"/>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7"/>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6" name="Google Shape;686;p27"/>
            <p:cNvGrpSpPr/>
            <p:nvPr/>
          </p:nvGrpSpPr>
          <p:grpSpPr>
            <a:xfrm>
              <a:off x="7800376" y="1165176"/>
              <a:ext cx="684163" cy="50589"/>
              <a:chOff x="689325" y="440150"/>
              <a:chExt cx="2702067" cy="199800"/>
            </a:xfrm>
          </p:grpSpPr>
          <p:sp>
            <p:nvSpPr>
              <p:cNvPr id="687" name="Google Shape;687;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7"/>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7"/>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dk2"/>
            </a:gs>
            <a:gs pos="65000">
              <a:schemeClr val="accent1"/>
            </a:gs>
            <a:gs pos="100000">
              <a:schemeClr val="lt2"/>
            </a:gs>
          </a:gsLst>
          <a:lin ang="18900044"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87600"/>
            <a:ext cx="7704000" cy="592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Be Vietnam"/>
              <a:buNone/>
              <a:defRPr sz="3200">
                <a:solidFill>
                  <a:schemeClr val="dk1"/>
                </a:solidFill>
                <a:latin typeface="Be Vietnam"/>
                <a:ea typeface="Be Vietnam"/>
                <a:cs typeface="Be Vietnam"/>
                <a:sym typeface="Be Vietnam"/>
              </a:defRPr>
            </a:lvl1pPr>
            <a:lvl2pPr lvl="1"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2pPr>
            <a:lvl3pPr lvl="2"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3pPr>
            <a:lvl4pPr lvl="3"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4pPr>
            <a:lvl5pPr lvl="4"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5pPr>
            <a:lvl6pPr lvl="5"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6pPr>
            <a:lvl7pPr lvl="6"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7pPr>
            <a:lvl8pPr lvl="7"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8pPr>
            <a:lvl9pPr lvl="8"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9pPr>
          </a:lstStyle>
          <a:p>
            <a:endParaRPr/>
          </a:p>
        </p:txBody>
      </p:sp>
      <p:sp>
        <p:nvSpPr>
          <p:cNvPr id="7" name="Google Shape;7;p1"/>
          <p:cNvSpPr txBox="1">
            <a:spLocks noGrp="1"/>
          </p:cNvSpPr>
          <p:nvPr>
            <p:ph type="body" idx="1"/>
          </p:nvPr>
        </p:nvSpPr>
        <p:spPr>
          <a:xfrm>
            <a:off x="720000" y="1300850"/>
            <a:ext cx="7704000" cy="3267900"/>
          </a:xfrm>
          <a:prstGeom prst="rect">
            <a:avLst/>
          </a:prstGeom>
          <a:noFill/>
          <a:ln>
            <a:noFill/>
          </a:ln>
        </p:spPr>
        <p:txBody>
          <a:bodyPr spcFirstLastPara="1" wrap="square" lIns="91425" tIns="91425" rIns="91425" bIns="91425" anchor="ctr" anchorCtr="0">
            <a:noAutofit/>
          </a:bodyPr>
          <a:lstStyle>
            <a:lvl1pPr marL="457200" lvl="0"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1pPr>
            <a:lvl2pPr marL="914400" lvl="1"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2pPr>
            <a:lvl3pPr marL="1371600" lvl="2"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3pPr>
            <a:lvl4pPr marL="1828800" lvl="3"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4pPr>
            <a:lvl5pPr marL="2286000" lvl="4"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5pPr>
            <a:lvl6pPr marL="2743200" lvl="5"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6pPr>
            <a:lvl7pPr marL="3200400" lvl="6"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7pPr>
            <a:lvl8pPr marL="3657600" lvl="7"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8pPr>
            <a:lvl9pPr marL="4114800" lvl="8"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8" r:id="rId2"/>
    <p:sldLayoutId id="2147483659" r:id="rId3"/>
    <p:sldLayoutId id="2147483672" r:id="rId4"/>
    <p:sldLayoutId id="214748367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31"/>
          <p:cNvSpPr txBox="1">
            <a:spLocks noGrp="1"/>
          </p:cNvSpPr>
          <p:nvPr>
            <p:ph type="ctrTitle"/>
          </p:nvPr>
        </p:nvSpPr>
        <p:spPr>
          <a:xfrm>
            <a:off x="722375" y="1446313"/>
            <a:ext cx="4581000" cy="216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latin typeface="Abadi" panose="020B0604020104020204" pitchFamily="34" charset="0"/>
                <a:cs typeface="Aharoni" panose="02010803020104030203" pitchFamily="2" charset="-79"/>
              </a:rPr>
              <a:t>DISCIPLE SINGAPORE</a:t>
            </a:r>
            <a:endParaRPr dirty="0">
              <a:latin typeface="Abadi" panose="020B0604020104020204" pitchFamily="34" charset="0"/>
              <a:cs typeface="Aharoni" panose="02010803020104030203" pitchFamily="2" charset="-79"/>
            </a:endParaRPr>
          </a:p>
        </p:txBody>
      </p:sp>
      <p:sp>
        <p:nvSpPr>
          <p:cNvPr id="703" name="Google Shape;703;p31"/>
          <p:cNvSpPr txBox="1">
            <a:spLocks noGrp="1"/>
          </p:cNvSpPr>
          <p:nvPr>
            <p:ph type="subTitle" idx="1"/>
          </p:nvPr>
        </p:nvSpPr>
        <p:spPr>
          <a:xfrm>
            <a:off x="722375" y="3489538"/>
            <a:ext cx="4581000" cy="46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latin typeface="Abadi" panose="020B0604020104020204" pitchFamily="34" charset="0"/>
              </a:rPr>
              <a:t>Post sermon CG discussion</a:t>
            </a:r>
          </a:p>
          <a:p>
            <a:pPr marL="0" lvl="0" indent="0" algn="l" rtl="0">
              <a:spcBef>
                <a:spcPts val="0"/>
              </a:spcBef>
              <a:spcAft>
                <a:spcPts val="0"/>
              </a:spcAft>
              <a:buNone/>
            </a:pPr>
            <a:r>
              <a:rPr lang="en" dirty="0">
                <a:latin typeface="Abadi" panose="020B0604020104020204" pitchFamily="34" charset="0"/>
              </a:rPr>
              <a:t>for week 17th Jan – 23rd Jan</a:t>
            </a:r>
            <a:endParaRPr dirty="0">
              <a:latin typeface="Abadi" panose="020B0604020104020204" pitchFamily="34" charset="0"/>
            </a:endParaRPr>
          </a:p>
        </p:txBody>
      </p:sp>
      <p:grpSp>
        <p:nvGrpSpPr>
          <p:cNvPr id="705" name="Google Shape;705;p31"/>
          <p:cNvGrpSpPr/>
          <p:nvPr/>
        </p:nvGrpSpPr>
        <p:grpSpPr>
          <a:xfrm>
            <a:off x="7986519" y="691894"/>
            <a:ext cx="472483" cy="482112"/>
            <a:chOff x="7800376" y="840931"/>
            <a:chExt cx="367376" cy="374834"/>
          </a:xfrm>
        </p:grpSpPr>
        <p:grpSp>
          <p:nvGrpSpPr>
            <p:cNvPr id="706" name="Google Shape;706;p31"/>
            <p:cNvGrpSpPr/>
            <p:nvPr/>
          </p:nvGrpSpPr>
          <p:grpSpPr>
            <a:xfrm>
              <a:off x="7800376" y="840931"/>
              <a:ext cx="367376" cy="50589"/>
              <a:chOff x="689325" y="440150"/>
              <a:chExt cx="1450933" cy="199800"/>
            </a:xfrm>
          </p:grpSpPr>
          <p:sp>
            <p:nvSpPr>
              <p:cNvPr id="707" name="Google Shape;707;p31"/>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1"/>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1"/>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0" name="Google Shape;710;p31"/>
            <p:cNvGrpSpPr/>
            <p:nvPr/>
          </p:nvGrpSpPr>
          <p:grpSpPr>
            <a:xfrm>
              <a:off x="7800376" y="1003054"/>
              <a:ext cx="367376" cy="50589"/>
              <a:chOff x="689325" y="440150"/>
              <a:chExt cx="1450933" cy="199800"/>
            </a:xfrm>
          </p:grpSpPr>
          <p:sp>
            <p:nvSpPr>
              <p:cNvPr id="711" name="Google Shape;711;p31"/>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1"/>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1"/>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4" name="Google Shape;714;p31"/>
            <p:cNvGrpSpPr/>
            <p:nvPr/>
          </p:nvGrpSpPr>
          <p:grpSpPr>
            <a:xfrm>
              <a:off x="7800376" y="1165176"/>
              <a:ext cx="367376" cy="50589"/>
              <a:chOff x="689325" y="440150"/>
              <a:chExt cx="1450933" cy="199800"/>
            </a:xfrm>
          </p:grpSpPr>
          <p:sp>
            <p:nvSpPr>
              <p:cNvPr id="715" name="Google Shape;715;p31"/>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1"/>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1"/>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18" name="Google Shape;718;p31"/>
          <p:cNvSpPr txBox="1"/>
          <p:nvPr/>
        </p:nvSpPr>
        <p:spPr>
          <a:xfrm>
            <a:off x="722375" y="198501"/>
            <a:ext cx="1920300" cy="2262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endParaRPr sz="1200" dirty="0">
              <a:solidFill>
                <a:schemeClr val="accent1"/>
              </a:solidFill>
              <a:latin typeface="Be Vietnam"/>
              <a:ea typeface="Be Vietnam"/>
              <a:cs typeface="Be Vietnam"/>
              <a:sym typeface="Be Vietnam"/>
            </a:endParaRPr>
          </a:p>
        </p:txBody>
      </p:sp>
      <p:pic>
        <p:nvPicPr>
          <p:cNvPr id="19" name="Picture 18" descr="A picture containing person, little, child&#10;&#10;Description automatically generated">
            <a:extLst>
              <a:ext uri="{FF2B5EF4-FFF2-40B4-BE49-F238E27FC236}">
                <a16:creationId xmlns:a16="http://schemas.microsoft.com/office/drawing/2014/main" id="{62FCD1AA-1403-4394-9820-C0A523F476D0}"/>
              </a:ext>
            </a:extLst>
          </p:cNvPr>
          <p:cNvPicPr>
            <a:picLocks noChangeAspect="1"/>
          </p:cNvPicPr>
          <p:nvPr/>
        </p:nvPicPr>
        <p:blipFill>
          <a:blip r:embed="rId3"/>
          <a:stretch>
            <a:fillRect/>
          </a:stretch>
        </p:blipFill>
        <p:spPr>
          <a:xfrm>
            <a:off x="5478449" y="553250"/>
            <a:ext cx="3119717" cy="45902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06EBFF4-F0D3-4036-9451-AB25397FB26C}"/>
              </a:ext>
            </a:extLst>
          </p:cNvPr>
          <p:cNvSpPr txBox="1"/>
          <p:nvPr/>
        </p:nvSpPr>
        <p:spPr>
          <a:xfrm>
            <a:off x="607038" y="1539060"/>
            <a:ext cx="8536962" cy="1631216"/>
          </a:xfrm>
          <a:prstGeom prst="rect">
            <a:avLst/>
          </a:prstGeom>
          <a:noFill/>
        </p:spPr>
        <p:txBody>
          <a:bodyPr wrap="square">
            <a:spAutoFit/>
          </a:bodyPr>
          <a:lstStyle/>
          <a:p>
            <a:pPr algn="just"/>
            <a:r>
              <a:rPr lang="en-SG" sz="2000" dirty="0">
                <a:latin typeface="Calibri" panose="020F0502020204030204" pitchFamily="34" charset="0"/>
                <a:ea typeface="DengXian" panose="02010600030101010101" pitchFamily="2" charset="-122"/>
              </a:rPr>
              <a:t>Suggested activity : </a:t>
            </a:r>
            <a:r>
              <a:rPr lang="en-US" sz="2000" dirty="0">
                <a:latin typeface="Calibri" panose="020F0502020204030204" pitchFamily="34" charset="0"/>
                <a:ea typeface="DengXian" panose="02010600030101010101" pitchFamily="2" charset="-122"/>
              </a:rPr>
              <a:t>How Much Do You Know About Singapore?</a:t>
            </a:r>
          </a:p>
          <a:p>
            <a:pPr algn="just"/>
            <a:endParaRPr lang="en-US" sz="2000" dirty="0">
              <a:effectLst/>
              <a:latin typeface="Calibri" panose="020F0502020204030204" pitchFamily="34" charset="0"/>
              <a:ea typeface="DengXian" panose="02010600030101010101" pitchFamily="2" charset="-122"/>
            </a:endParaRPr>
          </a:p>
          <a:p>
            <a:pPr algn="just"/>
            <a:endParaRPr lang="en-SG" sz="2000" dirty="0">
              <a:effectLst/>
              <a:latin typeface="Calibri" panose="020F0502020204030204" pitchFamily="34" charset="0"/>
              <a:ea typeface="DengXian" panose="02010600030101010101" pitchFamily="2" charset="-122"/>
            </a:endParaRPr>
          </a:p>
          <a:p>
            <a:pPr algn="just"/>
            <a:r>
              <a:rPr lang="en-SG" sz="2000" dirty="0">
                <a:effectLst/>
                <a:latin typeface="Calibri" panose="020F0502020204030204" pitchFamily="34" charset="0"/>
                <a:ea typeface="DengXian" panose="02010600030101010101" pitchFamily="2" charset="-122"/>
              </a:rPr>
              <a:t>https://www.proprofs.com/quiz-school/story.php?title=how-much-do-you-know-about-singapore</a:t>
            </a:r>
          </a:p>
        </p:txBody>
      </p:sp>
      <p:pic>
        <p:nvPicPr>
          <p:cNvPr id="3" name="Picture 2" descr="A picture containing text, sign&#10;&#10;Description automatically generated">
            <a:extLst>
              <a:ext uri="{FF2B5EF4-FFF2-40B4-BE49-F238E27FC236}">
                <a16:creationId xmlns:a16="http://schemas.microsoft.com/office/drawing/2014/main" id="{E998CEFF-3758-4D67-A4F3-511F757C2802}"/>
              </a:ext>
            </a:extLst>
          </p:cNvPr>
          <p:cNvPicPr>
            <a:picLocks noChangeAspect="1"/>
          </p:cNvPicPr>
          <p:nvPr/>
        </p:nvPicPr>
        <p:blipFill>
          <a:blip r:embed="rId2"/>
          <a:stretch>
            <a:fillRect/>
          </a:stretch>
        </p:blipFill>
        <p:spPr>
          <a:xfrm>
            <a:off x="-94464" y="79868"/>
            <a:ext cx="1761900" cy="1761900"/>
          </a:xfrm>
          <a:prstGeom prst="rect">
            <a:avLst/>
          </a:prstGeom>
        </p:spPr>
      </p:pic>
      <p:sp>
        <p:nvSpPr>
          <p:cNvPr id="4" name="Rectangle 3">
            <a:extLst>
              <a:ext uri="{FF2B5EF4-FFF2-40B4-BE49-F238E27FC236}">
                <a16:creationId xmlns:a16="http://schemas.microsoft.com/office/drawing/2014/main" id="{EBBDDCB4-DACC-4EA7-8873-4D9BFEBB0A8A}"/>
              </a:ext>
            </a:extLst>
          </p:cNvPr>
          <p:cNvSpPr/>
          <p:nvPr/>
        </p:nvSpPr>
        <p:spPr>
          <a:xfrm>
            <a:off x="1589289" y="314487"/>
            <a:ext cx="2544286" cy="646331"/>
          </a:xfrm>
          <a:prstGeom prst="rect">
            <a:avLst/>
          </a:prstGeom>
          <a:noFill/>
        </p:spPr>
        <p:txBody>
          <a:bodyPr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rPr>
              <a:t>Ice Breaker</a:t>
            </a:r>
          </a:p>
        </p:txBody>
      </p:sp>
    </p:spTree>
    <p:extLst>
      <p:ext uri="{BB962C8B-B14F-4D97-AF65-F5344CB8AC3E}">
        <p14:creationId xmlns:p14="http://schemas.microsoft.com/office/powerpoint/2010/main" val="2391120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9DBCC2-4178-40F3-9172-0785D85E255B}"/>
              </a:ext>
            </a:extLst>
          </p:cNvPr>
          <p:cNvSpPr/>
          <p:nvPr/>
        </p:nvSpPr>
        <p:spPr>
          <a:xfrm>
            <a:off x="1151835" y="2110085"/>
            <a:ext cx="6840335" cy="923330"/>
          </a:xfrm>
          <a:prstGeom prst="rect">
            <a:avLst/>
          </a:prstGeom>
          <a:noFill/>
        </p:spPr>
        <p:txBody>
          <a:bodyPr wrap="none" lIns="91440" tIns="45720" rIns="91440" bIns="45720">
            <a:spAutoFit/>
          </a:bodyPr>
          <a:lstStyle/>
          <a:p>
            <a:pPr algn="ctr"/>
            <a:r>
              <a:rPr lang="en-US" sz="5400" b="0" cap="none" spc="0" dirty="0">
                <a:ln w="0"/>
                <a:solidFill>
                  <a:schemeClr val="accent3"/>
                </a:solidFill>
                <a:effectLst>
                  <a:outerShdw blurRad="38100" dist="19050" dir="2700000" algn="tl" rotWithShape="0">
                    <a:schemeClr val="dk1">
                      <a:alpha val="40000"/>
                    </a:schemeClr>
                  </a:outerShdw>
                </a:effectLst>
              </a:rPr>
              <a:t>Discussion </a:t>
            </a:r>
            <a:r>
              <a:rPr lang="en-US" sz="5400" dirty="0">
                <a:ln w="0"/>
                <a:solidFill>
                  <a:schemeClr val="accent3"/>
                </a:solidFill>
                <a:effectLst>
                  <a:outerShdw blurRad="38100" dist="19050" dir="2700000" algn="tl" rotWithShape="0">
                    <a:schemeClr val="dk1">
                      <a:alpha val="40000"/>
                    </a:schemeClr>
                  </a:outerShdw>
                </a:effectLst>
              </a:rPr>
              <a:t>Q</a:t>
            </a:r>
            <a:r>
              <a:rPr lang="en-US" sz="5400" b="0" cap="none" spc="0" dirty="0">
                <a:ln w="0"/>
                <a:solidFill>
                  <a:schemeClr val="accent3"/>
                </a:solidFill>
                <a:effectLst>
                  <a:outerShdw blurRad="38100" dist="19050" dir="2700000" algn="tl" rotWithShape="0">
                    <a:schemeClr val="dk1">
                      <a:alpha val="40000"/>
                    </a:schemeClr>
                  </a:outerShdw>
                </a:effectLst>
              </a:rPr>
              <a:t>uestions</a:t>
            </a:r>
          </a:p>
        </p:txBody>
      </p:sp>
    </p:spTree>
    <p:extLst>
      <p:ext uri="{BB962C8B-B14F-4D97-AF65-F5344CB8AC3E}">
        <p14:creationId xmlns:p14="http://schemas.microsoft.com/office/powerpoint/2010/main" val="357957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06EBFF4-F0D3-4036-9451-AB25397FB26C}"/>
              </a:ext>
            </a:extLst>
          </p:cNvPr>
          <p:cNvSpPr txBox="1"/>
          <p:nvPr/>
        </p:nvSpPr>
        <p:spPr>
          <a:xfrm>
            <a:off x="170969" y="268391"/>
            <a:ext cx="8802061" cy="4131067"/>
          </a:xfrm>
          <a:prstGeom prst="rect">
            <a:avLst/>
          </a:prstGeom>
          <a:noFill/>
        </p:spPr>
        <p:txBody>
          <a:bodyPr wrap="square">
            <a:spAutoFit/>
          </a:bodyPr>
          <a:lstStyle/>
          <a:p>
            <a:pPr algn="just">
              <a:lnSpc>
                <a:spcPct val="106000"/>
              </a:lnSpc>
              <a:spcAft>
                <a:spcPts val="800"/>
              </a:spcAft>
            </a:pPr>
            <a:r>
              <a:rPr lang="en-SG" sz="1900" dirty="0">
                <a:latin typeface="Calibri" panose="020F0502020204030204" pitchFamily="34" charset="0"/>
                <a:ea typeface="DengXian" panose="02010600030101010101" pitchFamily="2" charset="-122"/>
                <a:cs typeface="Times New Roman" panose="02020603050405020304" pitchFamily="18" charset="0"/>
              </a:rPr>
              <a:t>1) </a:t>
            </a:r>
            <a:r>
              <a:rPr lang="en-SG" sz="1800" dirty="0">
                <a:latin typeface="+mj-lt"/>
                <a:cs typeface="Times New Roman" panose="02020603050405020304" pitchFamily="18" charset="0"/>
              </a:rPr>
              <a:t>Matt 5:14-16 says this, “You are the light of the world. A city set on a hill cannot be hidden. Nor do people light a lamp and put it under a basket, but on a stand, and it gives light to all in the house. In the same way, let your light shine before others, so that they may see your good works and give glory to your Father who is in heaven. </a:t>
            </a:r>
          </a:p>
          <a:p>
            <a:pPr algn="just">
              <a:lnSpc>
                <a:spcPct val="106000"/>
              </a:lnSpc>
              <a:spcAft>
                <a:spcPts val="800"/>
              </a:spcAft>
            </a:pPr>
            <a:endParaRPr lang="en-SG" sz="1800" dirty="0">
              <a:latin typeface="+mj-lt"/>
              <a:cs typeface="Times New Roman" panose="02020603050405020304" pitchFamily="18" charset="0"/>
            </a:endParaRPr>
          </a:p>
          <a:p>
            <a:pPr marL="400050" indent="-400050" algn="just">
              <a:lnSpc>
                <a:spcPct val="106000"/>
              </a:lnSpc>
              <a:spcAft>
                <a:spcPts val="800"/>
              </a:spcAft>
              <a:buAutoNum type="romanLcParenR"/>
            </a:pPr>
            <a:r>
              <a:rPr lang="en-SG" sz="1800" dirty="0">
                <a:latin typeface="+mj-lt"/>
                <a:cs typeface="Times New Roman" panose="02020603050405020304" pitchFamily="18" charset="0"/>
              </a:rPr>
              <a:t>What does it mean to be the light of the world ? </a:t>
            </a:r>
          </a:p>
          <a:p>
            <a:pPr marL="400050" indent="-400050" algn="just">
              <a:lnSpc>
                <a:spcPct val="106000"/>
              </a:lnSpc>
              <a:spcAft>
                <a:spcPts val="800"/>
              </a:spcAft>
              <a:buAutoNum type="romanLcParenR"/>
            </a:pPr>
            <a:r>
              <a:rPr lang="en-SG" sz="1800" dirty="0">
                <a:latin typeface="+mj-lt"/>
                <a:cs typeface="Times New Roman" panose="02020603050405020304" pitchFamily="18" charset="0"/>
              </a:rPr>
              <a:t>In what practical ways, can we be light of the world ?</a:t>
            </a:r>
          </a:p>
          <a:p>
            <a:pPr algn="just">
              <a:lnSpc>
                <a:spcPct val="106000"/>
              </a:lnSpc>
              <a:spcAft>
                <a:spcPts val="800"/>
              </a:spcAft>
            </a:pPr>
            <a:r>
              <a:rPr lang="en-SG" sz="1800" dirty="0">
                <a:latin typeface="+mj-lt"/>
                <a:cs typeface="Times New Roman" panose="02020603050405020304" pitchFamily="18" charset="0"/>
              </a:rPr>
              <a:t>(</a:t>
            </a:r>
            <a:r>
              <a:rPr lang="en-SG" sz="1600" dirty="0">
                <a:latin typeface="+mj-lt"/>
                <a:cs typeface="Times New Roman" panose="02020603050405020304" pitchFamily="18" charset="0"/>
              </a:rPr>
              <a:t>Some references you can use </a:t>
            </a:r>
            <a:r>
              <a:rPr lang="en-SG" sz="1800" dirty="0">
                <a:latin typeface="+mj-lt"/>
                <a:cs typeface="Times New Roman" panose="02020603050405020304" pitchFamily="18" charset="0"/>
              </a:rPr>
              <a:t>: </a:t>
            </a:r>
          </a:p>
          <a:p>
            <a:pPr algn="just">
              <a:lnSpc>
                <a:spcPct val="106000"/>
              </a:lnSpc>
              <a:spcAft>
                <a:spcPts val="800"/>
              </a:spcAft>
            </a:pPr>
            <a:r>
              <a:rPr lang="en-SG" sz="1600" i="1" dirty="0">
                <a:latin typeface="+mj-lt"/>
                <a:cs typeface="Times New Roman" panose="02020603050405020304" pitchFamily="18" charset="0"/>
              </a:rPr>
              <a:t>https://saltandlight.sg/faith/edmund-chan-what-does-it-mean-to-be-light-of-the-world/</a:t>
            </a:r>
          </a:p>
          <a:p>
            <a:pPr algn="just">
              <a:lnSpc>
                <a:spcPct val="106000"/>
              </a:lnSpc>
              <a:spcAft>
                <a:spcPts val="800"/>
              </a:spcAft>
            </a:pPr>
            <a:r>
              <a:rPr lang="en-SG" sz="1600" dirty="0">
                <a:latin typeface="+mj-lt"/>
                <a:cs typeface="Times New Roman" panose="02020603050405020304" pitchFamily="18" charset="0"/>
              </a:rPr>
              <a:t>https://www.christianity.com/jesus/following-jesus/evangelism-and-missions/how-can-we-be-the-light-of-the-world.html)</a:t>
            </a:r>
          </a:p>
        </p:txBody>
      </p:sp>
    </p:spTree>
    <p:extLst>
      <p:ext uri="{BB962C8B-B14F-4D97-AF65-F5344CB8AC3E}">
        <p14:creationId xmlns:p14="http://schemas.microsoft.com/office/powerpoint/2010/main" val="1111304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06EBFF4-F0D3-4036-9451-AB25397FB26C}"/>
              </a:ext>
            </a:extLst>
          </p:cNvPr>
          <p:cNvSpPr txBox="1"/>
          <p:nvPr/>
        </p:nvSpPr>
        <p:spPr>
          <a:xfrm>
            <a:off x="303519" y="578625"/>
            <a:ext cx="8633012" cy="3828356"/>
          </a:xfrm>
          <a:prstGeom prst="rect">
            <a:avLst/>
          </a:prstGeom>
          <a:noFill/>
        </p:spPr>
        <p:txBody>
          <a:bodyPr wrap="square">
            <a:spAutoFit/>
          </a:bodyPr>
          <a:lstStyle/>
          <a:p>
            <a:pPr algn="just">
              <a:lnSpc>
                <a:spcPct val="106000"/>
              </a:lnSpc>
              <a:spcAft>
                <a:spcPts val="800"/>
              </a:spcAft>
            </a:pPr>
            <a:r>
              <a:rPr lang="en-SG" sz="1800" dirty="0">
                <a:latin typeface="+mj-lt"/>
                <a:ea typeface="Times New Roman" panose="02020603050405020304" pitchFamily="18" charset="0"/>
                <a:cs typeface="Times New Roman" panose="02020603050405020304" pitchFamily="18" charset="0"/>
              </a:rPr>
              <a:t>2i) </a:t>
            </a:r>
            <a:r>
              <a:rPr lang="en-SG" sz="1800" dirty="0">
                <a:effectLst/>
                <a:latin typeface="+mj-lt"/>
                <a:ea typeface="Times New Roman" panose="02020603050405020304" pitchFamily="18" charset="0"/>
                <a:cs typeface="Times New Roman" panose="02020603050405020304" pitchFamily="18" charset="0"/>
              </a:rPr>
              <a:t>On a scale of 0 to 10 </a:t>
            </a:r>
            <a:r>
              <a:rPr lang="en-SG" sz="1800" dirty="0">
                <a:effectLst/>
                <a:latin typeface="+mj-lt"/>
                <a:ea typeface="Calibri" panose="020F0502020204030204" pitchFamily="34" charset="0"/>
                <a:cs typeface="Times New Roman" panose="02020603050405020304" pitchFamily="18" charset="0"/>
              </a:rPr>
              <a:t>(1 = not committed at all; 10 = very committed), how committed are you to reading and doing the Word of God in 2022? </a:t>
            </a:r>
          </a:p>
          <a:p>
            <a:pPr algn="just">
              <a:lnSpc>
                <a:spcPct val="106000"/>
              </a:lnSpc>
              <a:spcAft>
                <a:spcPts val="800"/>
              </a:spcAft>
            </a:pPr>
            <a:endParaRPr lang="en-SG" sz="1800" dirty="0">
              <a:effectLst/>
              <a:latin typeface="+mj-lt"/>
              <a:ea typeface="Calibri" panose="020F0502020204030204" pitchFamily="34" charset="0"/>
              <a:cs typeface="Times New Roman" panose="02020603050405020304" pitchFamily="18" charset="0"/>
            </a:endParaRPr>
          </a:p>
          <a:p>
            <a:pPr algn="just">
              <a:lnSpc>
                <a:spcPct val="106000"/>
              </a:lnSpc>
              <a:spcAft>
                <a:spcPts val="800"/>
              </a:spcAft>
            </a:pPr>
            <a:endParaRPr lang="en-SG" sz="1800" dirty="0">
              <a:latin typeface="+mj-lt"/>
              <a:ea typeface="Calibri" panose="020F0502020204030204" pitchFamily="34" charset="0"/>
              <a:cs typeface="Times New Roman" panose="02020603050405020304" pitchFamily="18" charset="0"/>
            </a:endParaRPr>
          </a:p>
          <a:p>
            <a:pPr algn="just">
              <a:lnSpc>
                <a:spcPct val="106000"/>
              </a:lnSpc>
              <a:spcAft>
                <a:spcPts val="800"/>
              </a:spcAft>
            </a:pPr>
            <a:endParaRPr lang="en-SG" sz="1800" dirty="0">
              <a:effectLst/>
              <a:latin typeface="+mj-lt"/>
              <a:ea typeface="Calibri" panose="020F0502020204030204" pitchFamily="34" charset="0"/>
              <a:cs typeface="Times New Roman" panose="02020603050405020304" pitchFamily="18" charset="0"/>
            </a:endParaRPr>
          </a:p>
          <a:p>
            <a:pPr algn="just">
              <a:lnSpc>
                <a:spcPct val="106000"/>
              </a:lnSpc>
              <a:spcAft>
                <a:spcPts val="800"/>
              </a:spcAft>
            </a:pPr>
            <a:endParaRPr lang="en-SG" sz="1800" dirty="0">
              <a:latin typeface="+mj-lt"/>
              <a:ea typeface="Calibri" panose="020F0502020204030204" pitchFamily="34" charset="0"/>
              <a:cs typeface="Times New Roman" panose="02020603050405020304" pitchFamily="18" charset="0"/>
            </a:endParaRPr>
          </a:p>
          <a:p>
            <a:pPr algn="just">
              <a:lnSpc>
                <a:spcPct val="106000"/>
              </a:lnSpc>
              <a:spcAft>
                <a:spcPts val="800"/>
              </a:spcAft>
            </a:pPr>
            <a:r>
              <a:rPr lang="en-SG" sz="1800" dirty="0">
                <a:effectLst/>
                <a:latin typeface="+mj-lt"/>
                <a:ea typeface="Calibri" panose="020F0502020204030204" pitchFamily="34" charset="0"/>
                <a:cs typeface="Times New Roman" panose="02020603050405020304" pitchFamily="18" charset="0"/>
              </a:rPr>
              <a:t>ii) What obstacles would you personally anticipate and how do you intend to</a:t>
            </a:r>
          </a:p>
          <a:p>
            <a:pPr algn="just">
              <a:lnSpc>
                <a:spcPct val="106000"/>
              </a:lnSpc>
              <a:spcAft>
                <a:spcPts val="800"/>
              </a:spcAft>
            </a:pPr>
            <a:r>
              <a:rPr lang="en-SG" sz="1800" dirty="0">
                <a:latin typeface="+mj-lt"/>
                <a:ea typeface="Calibri" panose="020F0502020204030204" pitchFamily="34" charset="0"/>
                <a:cs typeface="Times New Roman" panose="02020603050405020304" pitchFamily="18" charset="0"/>
              </a:rPr>
              <a:t>   </a:t>
            </a:r>
            <a:r>
              <a:rPr lang="en-SG" sz="1800" dirty="0">
                <a:effectLst/>
                <a:latin typeface="+mj-lt"/>
                <a:ea typeface="Calibri" panose="020F0502020204030204" pitchFamily="34" charset="0"/>
                <a:cs typeface="Times New Roman" panose="02020603050405020304" pitchFamily="18" charset="0"/>
              </a:rPr>
              <a:t> overcome them? </a:t>
            </a:r>
          </a:p>
          <a:p>
            <a:pPr algn="just">
              <a:lnSpc>
                <a:spcPct val="106000"/>
              </a:lnSpc>
              <a:spcAft>
                <a:spcPts val="800"/>
              </a:spcAft>
            </a:pPr>
            <a:endParaRPr lang="en-SG" sz="1800" dirty="0">
              <a:effectLst/>
              <a:latin typeface="+mj-lt"/>
              <a:ea typeface="Calibri" panose="020F0502020204030204" pitchFamily="34" charset="0"/>
              <a:cs typeface="Times New Roman" panose="02020603050405020304" pitchFamily="18" charset="0"/>
            </a:endParaRPr>
          </a:p>
          <a:p>
            <a:pPr algn="just">
              <a:lnSpc>
                <a:spcPct val="106000"/>
              </a:lnSpc>
              <a:spcAft>
                <a:spcPts val="800"/>
              </a:spcAft>
            </a:pPr>
            <a:r>
              <a:rPr lang="en-SG" sz="1800" dirty="0">
                <a:effectLst/>
                <a:latin typeface="+mj-lt"/>
                <a:ea typeface="Calibri" panose="020F0502020204030204" pitchFamily="34" charset="0"/>
                <a:cs typeface="Times New Roman" panose="02020603050405020304" pitchFamily="18" charset="0"/>
              </a:rPr>
              <a:t>iii) How can your CG spur you in this area? </a:t>
            </a:r>
          </a:p>
        </p:txBody>
      </p:sp>
      <p:pic>
        <p:nvPicPr>
          <p:cNvPr id="7" name="Picture 6" descr="Icon&#10;&#10;Description automatically generated">
            <a:extLst>
              <a:ext uri="{FF2B5EF4-FFF2-40B4-BE49-F238E27FC236}">
                <a16:creationId xmlns:a16="http://schemas.microsoft.com/office/drawing/2014/main" id="{4C030518-0AEC-4C36-9877-1AFA49D865B9}"/>
              </a:ext>
            </a:extLst>
          </p:cNvPr>
          <p:cNvPicPr>
            <a:picLocks noChangeAspect="1"/>
          </p:cNvPicPr>
          <p:nvPr/>
        </p:nvPicPr>
        <p:blipFill>
          <a:blip r:embed="rId2"/>
          <a:stretch>
            <a:fillRect/>
          </a:stretch>
        </p:blipFill>
        <p:spPr>
          <a:xfrm>
            <a:off x="1105485" y="1394786"/>
            <a:ext cx="1053873" cy="1214077"/>
          </a:xfrm>
          <a:prstGeom prst="rect">
            <a:avLst/>
          </a:prstGeom>
        </p:spPr>
      </p:pic>
      <p:sp>
        <p:nvSpPr>
          <p:cNvPr id="8" name="TextBox 7">
            <a:extLst>
              <a:ext uri="{FF2B5EF4-FFF2-40B4-BE49-F238E27FC236}">
                <a16:creationId xmlns:a16="http://schemas.microsoft.com/office/drawing/2014/main" id="{6B4935B5-0BEE-4913-B108-2ACF3166D37D}"/>
              </a:ext>
            </a:extLst>
          </p:cNvPr>
          <p:cNvSpPr txBox="1"/>
          <p:nvPr/>
        </p:nvSpPr>
        <p:spPr>
          <a:xfrm>
            <a:off x="2100711" y="1293212"/>
            <a:ext cx="1878746" cy="307777"/>
          </a:xfrm>
          <a:prstGeom prst="rect">
            <a:avLst/>
          </a:prstGeom>
          <a:noFill/>
        </p:spPr>
        <p:txBody>
          <a:bodyPr wrap="square" rtlCol="0">
            <a:spAutoFit/>
          </a:bodyPr>
          <a:lstStyle/>
          <a:p>
            <a:r>
              <a:rPr lang="en-SG" sz="1400" b="1" dirty="0">
                <a:effectLst/>
                <a:latin typeface="Calibri" panose="020F0502020204030204" pitchFamily="34" charset="0"/>
                <a:ea typeface="DengXian" panose="02010600030101010101" pitchFamily="2" charset="-122"/>
              </a:rPr>
              <a:t>10 = very committed</a:t>
            </a:r>
            <a:endParaRPr lang="en-SG" b="1" dirty="0"/>
          </a:p>
        </p:txBody>
      </p:sp>
      <p:sp>
        <p:nvSpPr>
          <p:cNvPr id="11" name="TextBox 10">
            <a:extLst>
              <a:ext uri="{FF2B5EF4-FFF2-40B4-BE49-F238E27FC236}">
                <a16:creationId xmlns:a16="http://schemas.microsoft.com/office/drawing/2014/main" id="{888D23BD-5DEC-4CA6-962F-05C687046829}"/>
              </a:ext>
            </a:extLst>
          </p:cNvPr>
          <p:cNvSpPr txBox="1"/>
          <p:nvPr/>
        </p:nvSpPr>
        <p:spPr>
          <a:xfrm>
            <a:off x="2021951" y="2292924"/>
            <a:ext cx="1878746" cy="307777"/>
          </a:xfrm>
          <a:prstGeom prst="rect">
            <a:avLst/>
          </a:prstGeom>
          <a:noFill/>
        </p:spPr>
        <p:txBody>
          <a:bodyPr wrap="square" rtlCol="0">
            <a:spAutoFit/>
          </a:bodyPr>
          <a:lstStyle/>
          <a:p>
            <a:r>
              <a:rPr lang="en-SG" sz="1400" b="1" dirty="0">
                <a:effectLst/>
                <a:latin typeface="Calibri" panose="020F0502020204030204" pitchFamily="34" charset="0"/>
                <a:ea typeface="DengXian" panose="02010600030101010101" pitchFamily="2" charset="-122"/>
              </a:rPr>
              <a:t>1 = Not committed</a:t>
            </a:r>
            <a:endParaRPr lang="en-SG" b="1" dirty="0"/>
          </a:p>
        </p:txBody>
      </p:sp>
    </p:spTree>
    <p:extLst>
      <p:ext uri="{BB962C8B-B14F-4D97-AF65-F5344CB8AC3E}">
        <p14:creationId xmlns:p14="http://schemas.microsoft.com/office/powerpoint/2010/main" val="3073603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06EBFF4-F0D3-4036-9451-AB25397FB26C}"/>
              </a:ext>
            </a:extLst>
          </p:cNvPr>
          <p:cNvSpPr txBox="1"/>
          <p:nvPr/>
        </p:nvSpPr>
        <p:spPr>
          <a:xfrm>
            <a:off x="303519" y="328175"/>
            <a:ext cx="8536962" cy="4415568"/>
          </a:xfrm>
          <a:prstGeom prst="rect">
            <a:avLst/>
          </a:prstGeom>
          <a:noFill/>
        </p:spPr>
        <p:txBody>
          <a:bodyPr wrap="square">
            <a:spAutoFit/>
          </a:bodyPr>
          <a:lstStyle/>
          <a:p>
            <a:pPr algn="just">
              <a:lnSpc>
                <a:spcPct val="106000"/>
              </a:lnSpc>
              <a:spcAft>
                <a:spcPts val="800"/>
              </a:spcAft>
            </a:pPr>
            <a:r>
              <a:rPr lang="en-US" sz="1800" dirty="0">
                <a:effectLst/>
                <a:latin typeface="+mj-lt"/>
                <a:ea typeface="Calibri" panose="020F0502020204030204" pitchFamily="34" charset="0"/>
                <a:cs typeface="Times New Roman" panose="02020603050405020304" pitchFamily="18" charset="0"/>
              </a:rPr>
              <a:t>3i) On a scale of 0 to 10 (1 = not committed at all; 10 = very committed), how committed are you to doing good works for God by blessing someone especially in CNY season? </a:t>
            </a:r>
          </a:p>
          <a:p>
            <a:pPr algn="just">
              <a:lnSpc>
                <a:spcPct val="106000"/>
              </a:lnSpc>
              <a:spcAft>
                <a:spcPts val="800"/>
              </a:spcAft>
            </a:pPr>
            <a:endParaRPr lang="en-US" sz="1800" dirty="0">
              <a:latin typeface="+mj-lt"/>
              <a:ea typeface="Calibri" panose="020F0502020204030204" pitchFamily="34" charset="0"/>
              <a:cs typeface="Times New Roman" panose="02020603050405020304" pitchFamily="18" charset="0"/>
            </a:endParaRPr>
          </a:p>
          <a:p>
            <a:pPr algn="just">
              <a:lnSpc>
                <a:spcPct val="106000"/>
              </a:lnSpc>
              <a:spcAft>
                <a:spcPts val="800"/>
              </a:spcAft>
            </a:pPr>
            <a:endParaRPr lang="en-US" sz="1800" dirty="0">
              <a:effectLst/>
              <a:latin typeface="+mj-lt"/>
              <a:ea typeface="Calibri" panose="020F0502020204030204" pitchFamily="34" charset="0"/>
              <a:cs typeface="Times New Roman" panose="02020603050405020304" pitchFamily="18" charset="0"/>
            </a:endParaRPr>
          </a:p>
          <a:p>
            <a:pPr algn="just">
              <a:lnSpc>
                <a:spcPct val="106000"/>
              </a:lnSpc>
              <a:spcAft>
                <a:spcPts val="800"/>
              </a:spcAft>
            </a:pPr>
            <a:endParaRPr lang="en-US" sz="1800" dirty="0">
              <a:latin typeface="+mj-lt"/>
              <a:ea typeface="Calibri" panose="020F0502020204030204" pitchFamily="34" charset="0"/>
              <a:cs typeface="Times New Roman" panose="02020603050405020304" pitchFamily="18" charset="0"/>
            </a:endParaRPr>
          </a:p>
          <a:p>
            <a:pPr algn="just">
              <a:lnSpc>
                <a:spcPct val="106000"/>
              </a:lnSpc>
              <a:spcAft>
                <a:spcPts val="800"/>
              </a:spcAft>
            </a:pPr>
            <a:endParaRPr lang="en-US" sz="1800" dirty="0">
              <a:effectLst/>
              <a:latin typeface="+mj-lt"/>
              <a:ea typeface="Calibri" panose="020F0502020204030204" pitchFamily="34" charset="0"/>
              <a:cs typeface="Times New Roman" panose="02020603050405020304" pitchFamily="18" charset="0"/>
            </a:endParaRPr>
          </a:p>
          <a:p>
            <a:pPr algn="just">
              <a:lnSpc>
                <a:spcPct val="106000"/>
              </a:lnSpc>
              <a:spcAft>
                <a:spcPts val="800"/>
              </a:spcAft>
            </a:pPr>
            <a:r>
              <a:rPr lang="en-US" sz="1800" dirty="0">
                <a:effectLst/>
                <a:latin typeface="+mj-lt"/>
                <a:ea typeface="Calibri" panose="020F0502020204030204" pitchFamily="34" charset="0"/>
                <a:cs typeface="Times New Roman" panose="02020603050405020304" pitchFamily="18" charset="0"/>
              </a:rPr>
              <a:t>ii) If you are committed (from scale of 5-10), in what small ways would you bless someone during this CNY season ?</a:t>
            </a:r>
          </a:p>
          <a:p>
            <a:pPr algn="just">
              <a:lnSpc>
                <a:spcPct val="106000"/>
              </a:lnSpc>
              <a:spcAft>
                <a:spcPts val="800"/>
              </a:spcAft>
            </a:pPr>
            <a:endParaRPr lang="en-US" sz="1800" dirty="0">
              <a:latin typeface="+mj-lt"/>
              <a:ea typeface="Calibri" panose="020F0502020204030204" pitchFamily="34" charset="0"/>
              <a:cs typeface="Times New Roman" panose="02020603050405020304" pitchFamily="18" charset="0"/>
            </a:endParaRPr>
          </a:p>
          <a:p>
            <a:pPr algn="just">
              <a:lnSpc>
                <a:spcPct val="106000"/>
              </a:lnSpc>
              <a:spcAft>
                <a:spcPts val="800"/>
              </a:spcAft>
            </a:pPr>
            <a:r>
              <a:rPr lang="en-US" sz="1800" dirty="0">
                <a:effectLst/>
                <a:latin typeface="+mj-lt"/>
                <a:ea typeface="Calibri" panose="020F0502020204030204" pitchFamily="34" charset="0"/>
                <a:cs typeface="Times New Roman" panose="02020603050405020304" pitchFamily="18" charset="0"/>
              </a:rPr>
              <a:t>iii) How can your CG encourage or help you?</a:t>
            </a:r>
          </a:p>
          <a:p>
            <a:pPr algn="just">
              <a:lnSpc>
                <a:spcPct val="106000"/>
              </a:lnSpc>
              <a:spcAft>
                <a:spcPts val="800"/>
              </a:spcAft>
            </a:pPr>
            <a:r>
              <a:rPr lang="en-US" sz="1800" dirty="0">
                <a:effectLst/>
                <a:latin typeface="+mj-lt"/>
                <a:ea typeface="Calibri" panose="020F0502020204030204" pitchFamily="34" charset="0"/>
                <a:cs typeface="Times New Roman" panose="02020603050405020304" pitchFamily="18" charset="0"/>
              </a:rPr>
              <a:t> </a:t>
            </a:r>
            <a:endParaRPr lang="en-SG" sz="1800" dirty="0">
              <a:effectLst/>
              <a:latin typeface="+mj-lt"/>
              <a:ea typeface="Calibri" panose="020F0502020204030204" pitchFamily="34" charset="0"/>
              <a:cs typeface="Times New Roman" panose="02020603050405020304" pitchFamily="18" charset="0"/>
            </a:endParaRPr>
          </a:p>
        </p:txBody>
      </p:sp>
      <p:pic>
        <p:nvPicPr>
          <p:cNvPr id="7" name="Picture 6" descr="Icon&#10;&#10;Description automatically generated">
            <a:extLst>
              <a:ext uri="{FF2B5EF4-FFF2-40B4-BE49-F238E27FC236}">
                <a16:creationId xmlns:a16="http://schemas.microsoft.com/office/drawing/2014/main" id="{4C030518-0AEC-4C36-9877-1AFA49D865B9}"/>
              </a:ext>
            </a:extLst>
          </p:cNvPr>
          <p:cNvPicPr>
            <a:picLocks noChangeAspect="1"/>
          </p:cNvPicPr>
          <p:nvPr/>
        </p:nvPicPr>
        <p:blipFill>
          <a:blip r:embed="rId2"/>
          <a:stretch>
            <a:fillRect/>
          </a:stretch>
        </p:blipFill>
        <p:spPr>
          <a:xfrm>
            <a:off x="1713541" y="1012495"/>
            <a:ext cx="1352390" cy="1557973"/>
          </a:xfrm>
          <a:prstGeom prst="rect">
            <a:avLst/>
          </a:prstGeom>
        </p:spPr>
      </p:pic>
      <p:sp>
        <p:nvSpPr>
          <p:cNvPr id="8" name="TextBox 7">
            <a:extLst>
              <a:ext uri="{FF2B5EF4-FFF2-40B4-BE49-F238E27FC236}">
                <a16:creationId xmlns:a16="http://schemas.microsoft.com/office/drawing/2014/main" id="{6B4935B5-0BEE-4913-B108-2ACF3166D37D}"/>
              </a:ext>
            </a:extLst>
          </p:cNvPr>
          <p:cNvSpPr txBox="1"/>
          <p:nvPr/>
        </p:nvSpPr>
        <p:spPr>
          <a:xfrm>
            <a:off x="3065931" y="1012495"/>
            <a:ext cx="1878746" cy="307777"/>
          </a:xfrm>
          <a:prstGeom prst="rect">
            <a:avLst/>
          </a:prstGeom>
          <a:noFill/>
        </p:spPr>
        <p:txBody>
          <a:bodyPr wrap="square" rtlCol="0">
            <a:spAutoFit/>
          </a:bodyPr>
          <a:lstStyle/>
          <a:p>
            <a:r>
              <a:rPr lang="en-SG" sz="1400" b="1" dirty="0">
                <a:effectLst/>
                <a:latin typeface="Calibri" panose="020F0502020204030204" pitchFamily="34" charset="0"/>
                <a:ea typeface="DengXian" panose="02010600030101010101" pitchFamily="2" charset="-122"/>
              </a:rPr>
              <a:t>10 = very committed</a:t>
            </a:r>
            <a:endParaRPr lang="en-SG" b="1" dirty="0"/>
          </a:p>
        </p:txBody>
      </p:sp>
      <p:sp>
        <p:nvSpPr>
          <p:cNvPr id="11" name="TextBox 10">
            <a:extLst>
              <a:ext uri="{FF2B5EF4-FFF2-40B4-BE49-F238E27FC236}">
                <a16:creationId xmlns:a16="http://schemas.microsoft.com/office/drawing/2014/main" id="{888D23BD-5DEC-4CA6-962F-05C687046829}"/>
              </a:ext>
            </a:extLst>
          </p:cNvPr>
          <p:cNvSpPr txBox="1"/>
          <p:nvPr/>
        </p:nvSpPr>
        <p:spPr>
          <a:xfrm>
            <a:off x="3007427" y="2191057"/>
            <a:ext cx="1878746" cy="307777"/>
          </a:xfrm>
          <a:prstGeom prst="rect">
            <a:avLst/>
          </a:prstGeom>
          <a:noFill/>
        </p:spPr>
        <p:txBody>
          <a:bodyPr wrap="square" rtlCol="0">
            <a:spAutoFit/>
          </a:bodyPr>
          <a:lstStyle/>
          <a:p>
            <a:r>
              <a:rPr lang="en-SG" sz="1400" b="1" dirty="0">
                <a:effectLst/>
                <a:latin typeface="Calibri" panose="020F0502020204030204" pitchFamily="34" charset="0"/>
                <a:ea typeface="DengXian" panose="02010600030101010101" pitchFamily="2" charset="-122"/>
              </a:rPr>
              <a:t>1 = Not committed</a:t>
            </a:r>
            <a:endParaRPr lang="en-SG" b="1" dirty="0"/>
          </a:p>
        </p:txBody>
      </p:sp>
    </p:spTree>
    <p:extLst>
      <p:ext uri="{BB962C8B-B14F-4D97-AF65-F5344CB8AC3E}">
        <p14:creationId xmlns:p14="http://schemas.microsoft.com/office/powerpoint/2010/main" val="3682102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3377468-9226-4355-BF76-057CA17CA9F8}"/>
              </a:ext>
            </a:extLst>
          </p:cNvPr>
          <p:cNvSpPr txBox="1"/>
          <p:nvPr/>
        </p:nvSpPr>
        <p:spPr>
          <a:xfrm>
            <a:off x="607039" y="689482"/>
            <a:ext cx="7607193" cy="646331"/>
          </a:xfrm>
          <a:prstGeom prst="rect">
            <a:avLst/>
          </a:prstGeom>
          <a:noFill/>
        </p:spPr>
        <p:txBody>
          <a:bodyPr wrap="square">
            <a:spAutoFit/>
          </a:bodyPr>
          <a:lstStyle/>
          <a:p>
            <a:r>
              <a:rPr lang="en-US" sz="1800" dirty="0">
                <a:latin typeface="+mn-lt"/>
                <a:cs typeface="Times New Roman" panose="02020603050405020304" pitchFamily="18" charset="0"/>
              </a:rPr>
              <a:t>4) How can your CG be more committed to do the Word of God and do good works for God together in 2022?</a:t>
            </a:r>
            <a:endParaRPr lang="en-SG" sz="1800" dirty="0">
              <a:latin typeface="+mn-lt"/>
              <a:cs typeface="Times New Roman" panose="02020603050405020304" pitchFamily="18" charset="0"/>
            </a:endParaRPr>
          </a:p>
        </p:txBody>
      </p:sp>
    </p:spTree>
    <p:extLst>
      <p:ext uri="{BB962C8B-B14F-4D97-AF65-F5344CB8AC3E}">
        <p14:creationId xmlns:p14="http://schemas.microsoft.com/office/powerpoint/2010/main" val="1089246624"/>
      </p:ext>
    </p:extLst>
  </p:cSld>
  <p:clrMapOvr>
    <a:masterClrMapping/>
  </p:clrMapOvr>
</p:sld>
</file>

<file path=ppt/theme/theme1.xml><?xml version="1.0" encoding="utf-8"?>
<a:theme xmlns:a="http://schemas.openxmlformats.org/drawingml/2006/main" name="Project Achievement Portfolio by Slidesgo">
  <a:themeElements>
    <a:clrScheme name="Simple Light">
      <a:dk1>
        <a:srgbClr val="2B2B2D"/>
      </a:dk1>
      <a:lt1>
        <a:srgbClr val="FFFFFF"/>
      </a:lt1>
      <a:dk2>
        <a:srgbClr val="F57620"/>
      </a:dk2>
      <a:lt2>
        <a:srgbClr val="66D9BC"/>
      </a:lt2>
      <a:accent1>
        <a:srgbClr val="FAA87D"/>
      </a:accent1>
      <a:accent2>
        <a:srgbClr val="2FB08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375</Words>
  <Application>Microsoft Office PowerPoint</Application>
  <PresentationFormat>On-screen Show (16:9)</PresentationFormat>
  <Paragraphs>39</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Be Vietnam</vt:lpstr>
      <vt:lpstr>Calibri</vt:lpstr>
      <vt:lpstr>Abadi</vt:lpstr>
      <vt:lpstr>Arial</vt:lpstr>
      <vt:lpstr>Fredoka One</vt:lpstr>
      <vt:lpstr>Project Achievement Portfolio by Slidesgo</vt:lpstr>
      <vt:lpstr>DISCIPLE SINGAPORE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ACHIEVEMENT PORTFOLIO</dc:title>
  <dc:creator>Lee Lay Hoon</dc:creator>
  <cp:lastModifiedBy>Lee Lay Hoon</cp:lastModifiedBy>
  <cp:revision>3</cp:revision>
  <dcterms:modified xsi:type="dcterms:W3CDTF">2022-01-13T03:08:26Z</dcterms:modified>
</cp:coreProperties>
</file>