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8"/>
  </p:notesMasterIdLst>
  <p:sldIdLst>
    <p:sldId id="256" r:id="rId2"/>
    <p:sldId id="306" r:id="rId3"/>
    <p:sldId id="307" r:id="rId4"/>
    <p:sldId id="312" r:id="rId5"/>
    <p:sldId id="313" r:id="rId6"/>
    <p:sldId id="315" r:id="rId7"/>
  </p:sldIdLst>
  <p:sldSz cx="9144000" cy="5143500" type="screen16x9"/>
  <p:notesSz cx="6858000" cy="9144000"/>
  <p:embeddedFontLst>
    <p:embeddedFont>
      <p:font typeface="Abadi" panose="020B0604020104020204" pitchFamily="34" charset="0"/>
      <p:regular r:id="rId9"/>
    </p:embeddedFont>
    <p:embeddedFont>
      <p:font typeface="Calibri" panose="020F0502020204030204" pitchFamily="34" charset="0"/>
      <p:regular r:id="rId10"/>
      <p:bold r:id="rId11"/>
      <p:italic r:id="rId12"/>
      <p:boldItalic r:id="rId13"/>
    </p:embeddedFont>
    <p:embeddedFont>
      <p:font typeface="Fredoka One" panose="020B0604020202020204" charset="0"/>
      <p:regular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9AA0A6"/>
          </p15:clr>
        </p15:guide>
        <p15:guide id="2" orient="horz" pos="544">
          <p15:clr>
            <a:srgbClr val="9AA0A6"/>
          </p15:clr>
        </p15:guide>
        <p15:guide id="3" orient="horz" pos="162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BC5F61-D6B3-4034-87FD-A1BDCB325AC6}" v="8" dt="2022-01-21T06:03:05.062"/>
  </p1510:revLst>
</p1510:revInfo>
</file>

<file path=ppt/tableStyles.xml><?xml version="1.0" encoding="utf-8"?>
<a:tblStyleLst xmlns:a="http://schemas.openxmlformats.org/drawingml/2006/main" def="{A8E7EC5B-01E4-40B7-B61B-D0799A9B9EA6}">
  <a:tblStyle styleId="{A8E7EC5B-01E4-40B7-B61B-D0799A9B9EA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3" d="100"/>
          <a:sy n="93" d="100"/>
        </p:scale>
        <p:origin x="520" y="-256"/>
      </p:cViewPr>
      <p:guideLst>
        <p:guide pos="2880"/>
        <p:guide orient="horz" pos="544"/>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2.fntdata"/><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Lay Hoon" userId="5fa2187f-1e64-41bb-865a-a4f06e5b15c3" providerId="ADAL" clId="{DCBC5F61-D6B3-4034-87FD-A1BDCB325AC6}"/>
    <pc:docChg chg="undo custSel addSld delSld modSld">
      <pc:chgData name="Lee Lay Hoon" userId="5fa2187f-1e64-41bb-865a-a4f06e5b15c3" providerId="ADAL" clId="{DCBC5F61-D6B3-4034-87FD-A1BDCB325AC6}" dt="2022-01-21T06:03:43.554" v="190" actId="478"/>
      <pc:docMkLst>
        <pc:docMk/>
      </pc:docMkLst>
      <pc:sldChg chg="addSp delSp modSp mod">
        <pc:chgData name="Lee Lay Hoon" userId="5fa2187f-1e64-41bb-865a-a4f06e5b15c3" providerId="ADAL" clId="{DCBC5F61-D6B3-4034-87FD-A1BDCB325AC6}" dt="2022-01-21T03:20:54.429" v="41" actId="20577"/>
        <pc:sldMkLst>
          <pc:docMk/>
          <pc:sldMk cId="0" sldId="256"/>
        </pc:sldMkLst>
        <pc:spChg chg="mod">
          <ac:chgData name="Lee Lay Hoon" userId="5fa2187f-1e64-41bb-865a-a4f06e5b15c3" providerId="ADAL" clId="{DCBC5F61-D6B3-4034-87FD-A1BDCB325AC6}" dt="2022-01-21T03:20:27.573" v="19" actId="20577"/>
          <ac:spMkLst>
            <pc:docMk/>
            <pc:sldMk cId="0" sldId="256"/>
            <ac:spMk id="702" creationId="{00000000-0000-0000-0000-000000000000}"/>
          </ac:spMkLst>
        </pc:spChg>
        <pc:spChg chg="mod">
          <ac:chgData name="Lee Lay Hoon" userId="5fa2187f-1e64-41bb-865a-a4f06e5b15c3" providerId="ADAL" clId="{DCBC5F61-D6B3-4034-87FD-A1BDCB325AC6}" dt="2022-01-21T03:20:54.429" v="41" actId="20577"/>
          <ac:spMkLst>
            <pc:docMk/>
            <pc:sldMk cId="0" sldId="256"/>
            <ac:spMk id="703" creationId="{00000000-0000-0000-0000-000000000000}"/>
          </ac:spMkLst>
        </pc:spChg>
        <pc:picChg chg="del">
          <ac:chgData name="Lee Lay Hoon" userId="5fa2187f-1e64-41bb-865a-a4f06e5b15c3" providerId="ADAL" clId="{DCBC5F61-D6B3-4034-87FD-A1BDCB325AC6}" dt="2022-01-21T03:20:07.477" v="0" actId="478"/>
          <ac:picMkLst>
            <pc:docMk/>
            <pc:sldMk cId="0" sldId="256"/>
            <ac:picMk id="19" creationId="{62FCD1AA-1403-4394-9820-C0A523F476D0}"/>
          </ac:picMkLst>
        </pc:picChg>
        <pc:picChg chg="add mod">
          <ac:chgData name="Lee Lay Hoon" userId="5fa2187f-1e64-41bb-865a-a4f06e5b15c3" providerId="ADAL" clId="{DCBC5F61-D6B3-4034-87FD-A1BDCB325AC6}" dt="2022-01-21T03:20:19.618" v="4" actId="14100"/>
          <ac:picMkLst>
            <pc:docMk/>
            <pc:sldMk cId="0" sldId="256"/>
            <ac:picMk id="20" creationId="{5D3792E4-39C0-4282-9659-B4C7D5314686}"/>
          </ac:picMkLst>
        </pc:picChg>
      </pc:sldChg>
      <pc:sldChg chg="del">
        <pc:chgData name="Lee Lay Hoon" userId="5fa2187f-1e64-41bb-865a-a4f06e5b15c3" providerId="ADAL" clId="{DCBC5F61-D6B3-4034-87FD-A1BDCB325AC6}" dt="2022-01-21T03:33:32.116" v="134" actId="47"/>
        <pc:sldMkLst>
          <pc:docMk/>
          <pc:sldMk cId="1111304966" sldId="303"/>
        </pc:sldMkLst>
      </pc:sldChg>
      <pc:sldChg chg="addSp modSp add del mod">
        <pc:chgData name="Lee Lay Hoon" userId="5fa2187f-1e64-41bb-865a-a4f06e5b15c3" providerId="ADAL" clId="{DCBC5F61-D6B3-4034-87FD-A1BDCB325AC6}" dt="2022-01-21T06:02:51.343" v="182" actId="14100"/>
        <pc:sldMkLst>
          <pc:docMk/>
          <pc:sldMk cId="2391120148" sldId="306"/>
        </pc:sldMkLst>
        <pc:spChg chg="mod">
          <ac:chgData name="Lee Lay Hoon" userId="5fa2187f-1e64-41bb-865a-a4f06e5b15c3" providerId="ADAL" clId="{DCBC5F61-D6B3-4034-87FD-A1BDCB325AC6}" dt="2022-01-21T06:02:01.329" v="179" actId="1076"/>
          <ac:spMkLst>
            <pc:docMk/>
            <pc:sldMk cId="2391120148" sldId="306"/>
            <ac:spMk id="16" creationId="{206EBFF4-F0D3-4036-9451-AB25397FB26C}"/>
          </ac:spMkLst>
        </pc:spChg>
        <pc:picChg chg="mod">
          <ac:chgData name="Lee Lay Hoon" userId="5fa2187f-1e64-41bb-865a-a4f06e5b15c3" providerId="ADAL" clId="{DCBC5F61-D6B3-4034-87FD-A1BDCB325AC6}" dt="2022-01-21T06:01:18.066" v="171" actId="1076"/>
          <ac:picMkLst>
            <pc:docMk/>
            <pc:sldMk cId="2391120148" sldId="306"/>
            <ac:picMk id="3" creationId="{E998CEFF-3758-4D67-A4F3-511F757C2802}"/>
          </ac:picMkLst>
        </pc:picChg>
        <pc:picChg chg="add mod">
          <ac:chgData name="Lee Lay Hoon" userId="5fa2187f-1e64-41bb-865a-a4f06e5b15c3" providerId="ADAL" clId="{DCBC5F61-D6B3-4034-87FD-A1BDCB325AC6}" dt="2022-01-21T06:02:51.343" v="182" actId="14100"/>
          <ac:picMkLst>
            <pc:docMk/>
            <pc:sldMk cId="2391120148" sldId="306"/>
            <ac:picMk id="5" creationId="{07DACD6C-2105-4A74-AF4C-3465639ED0C7}"/>
          </ac:picMkLst>
        </pc:picChg>
      </pc:sldChg>
      <pc:sldChg chg="addSp delSp modSp mod">
        <pc:chgData name="Lee Lay Hoon" userId="5fa2187f-1e64-41bb-865a-a4f06e5b15c3" providerId="ADAL" clId="{DCBC5F61-D6B3-4034-87FD-A1BDCB325AC6}" dt="2022-01-21T06:03:43.554" v="190" actId="478"/>
        <pc:sldMkLst>
          <pc:docMk/>
          <pc:sldMk cId="357957196" sldId="307"/>
        </pc:sldMkLst>
        <pc:spChg chg="mod">
          <ac:chgData name="Lee Lay Hoon" userId="5fa2187f-1e64-41bb-865a-a4f06e5b15c3" providerId="ADAL" clId="{DCBC5F61-D6B3-4034-87FD-A1BDCB325AC6}" dt="2022-01-21T03:21:17.545" v="62" actId="20577"/>
          <ac:spMkLst>
            <pc:docMk/>
            <pc:sldMk cId="357957196" sldId="307"/>
            <ac:spMk id="2" creationId="{699DBCC2-4178-40F3-9172-0785D85E255B}"/>
          </ac:spMkLst>
        </pc:spChg>
        <pc:picChg chg="add del mod">
          <ac:chgData name="Lee Lay Hoon" userId="5fa2187f-1e64-41bb-865a-a4f06e5b15c3" providerId="ADAL" clId="{DCBC5F61-D6B3-4034-87FD-A1BDCB325AC6}" dt="2022-01-21T06:03:43.554" v="190" actId="478"/>
          <ac:picMkLst>
            <pc:docMk/>
            <pc:sldMk cId="357957196" sldId="307"/>
            <ac:picMk id="3" creationId="{BAD86792-4D3C-4044-AB01-BEF19342250E}"/>
          </ac:picMkLst>
        </pc:picChg>
      </pc:sldChg>
      <pc:sldChg chg="del">
        <pc:chgData name="Lee Lay Hoon" userId="5fa2187f-1e64-41bb-865a-a4f06e5b15c3" providerId="ADAL" clId="{DCBC5F61-D6B3-4034-87FD-A1BDCB325AC6}" dt="2022-01-21T03:33:32.116" v="134" actId="47"/>
        <pc:sldMkLst>
          <pc:docMk/>
          <pc:sldMk cId="3073603433" sldId="308"/>
        </pc:sldMkLst>
      </pc:sldChg>
      <pc:sldChg chg="del">
        <pc:chgData name="Lee Lay Hoon" userId="5fa2187f-1e64-41bb-865a-a4f06e5b15c3" providerId="ADAL" clId="{DCBC5F61-D6B3-4034-87FD-A1BDCB325AC6}" dt="2022-01-21T03:33:32.116" v="134" actId="47"/>
        <pc:sldMkLst>
          <pc:docMk/>
          <pc:sldMk cId="3682102768" sldId="309"/>
        </pc:sldMkLst>
      </pc:sldChg>
      <pc:sldChg chg="del">
        <pc:chgData name="Lee Lay Hoon" userId="5fa2187f-1e64-41bb-865a-a4f06e5b15c3" providerId="ADAL" clId="{DCBC5F61-D6B3-4034-87FD-A1BDCB325AC6}" dt="2022-01-21T03:33:32.116" v="134" actId="47"/>
        <pc:sldMkLst>
          <pc:docMk/>
          <pc:sldMk cId="1089246624" sldId="310"/>
        </pc:sldMkLst>
      </pc:sldChg>
      <pc:sldChg chg="new del">
        <pc:chgData name="Lee Lay Hoon" userId="5fa2187f-1e64-41bb-865a-a4f06e5b15c3" providerId="ADAL" clId="{DCBC5F61-D6B3-4034-87FD-A1BDCB325AC6}" dt="2022-01-21T03:33:32.116" v="134" actId="47"/>
        <pc:sldMkLst>
          <pc:docMk/>
          <pc:sldMk cId="1130058471" sldId="311"/>
        </pc:sldMkLst>
      </pc:sldChg>
      <pc:sldChg chg="addSp delSp modSp add mod">
        <pc:chgData name="Lee Lay Hoon" userId="5fa2187f-1e64-41bb-865a-a4f06e5b15c3" providerId="ADAL" clId="{DCBC5F61-D6B3-4034-87FD-A1BDCB325AC6}" dt="2022-01-21T03:34:57.916" v="140" actId="113"/>
        <pc:sldMkLst>
          <pc:docMk/>
          <pc:sldMk cId="2987606861" sldId="312"/>
        </pc:sldMkLst>
        <pc:spChg chg="add del">
          <ac:chgData name="Lee Lay Hoon" userId="5fa2187f-1e64-41bb-865a-a4f06e5b15c3" providerId="ADAL" clId="{DCBC5F61-D6B3-4034-87FD-A1BDCB325AC6}" dt="2022-01-21T03:22:11.032" v="67" actId="22"/>
          <ac:spMkLst>
            <pc:docMk/>
            <pc:sldMk cId="2987606861" sldId="312"/>
            <ac:spMk id="4" creationId="{2231F570-3382-4827-9D11-446A647E0960}"/>
          </ac:spMkLst>
        </pc:spChg>
        <pc:spChg chg="add del">
          <ac:chgData name="Lee Lay Hoon" userId="5fa2187f-1e64-41bb-865a-a4f06e5b15c3" providerId="ADAL" clId="{DCBC5F61-D6B3-4034-87FD-A1BDCB325AC6}" dt="2022-01-21T03:22:12.783" v="69" actId="22"/>
          <ac:spMkLst>
            <pc:docMk/>
            <pc:sldMk cId="2987606861" sldId="312"/>
            <ac:spMk id="6" creationId="{7C06CA48-E4AA-42B1-956F-72D424E4BC92}"/>
          </ac:spMkLst>
        </pc:spChg>
        <pc:spChg chg="add mod">
          <ac:chgData name="Lee Lay Hoon" userId="5fa2187f-1e64-41bb-865a-a4f06e5b15c3" providerId="ADAL" clId="{DCBC5F61-D6B3-4034-87FD-A1BDCB325AC6}" dt="2022-01-21T03:34:57.916" v="140" actId="113"/>
          <ac:spMkLst>
            <pc:docMk/>
            <pc:sldMk cId="2987606861" sldId="312"/>
            <ac:spMk id="8" creationId="{DF2AB901-5C1C-478E-9C33-66133FED15A1}"/>
          </ac:spMkLst>
        </pc:spChg>
        <pc:spChg chg="del">
          <ac:chgData name="Lee Lay Hoon" userId="5fa2187f-1e64-41bb-865a-a4f06e5b15c3" providerId="ADAL" clId="{DCBC5F61-D6B3-4034-87FD-A1BDCB325AC6}" dt="2022-01-21T03:21:54.798" v="65" actId="478"/>
          <ac:spMkLst>
            <pc:docMk/>
            <pc:sldMk cId="2987606861" sldId="312"/>
            <ac:spMk id="16" creationId="{206EBFF4-F0D3-4036-9451-AB25397FB26C}"/>
          </ac:spMkLst>
        </pc:spChg>
      </pc:sldChg>
      <pc:sldChg chg="modSp add mod">
        <pc:chgData name="Lee Lay Hoon" userId="5fa2187f-1e64-41bb-865a-a4f06e5b15c3" providerId="ADAL" clId="{DCBC5F61-D6B3-4034-87FD-A1BDCB325AC6}" dt="2022-01-21T03:31:19.836" v="98" actId="20577"/>
        <pc:sldMkLst>
          <pc:docMk/>
          <pc:sldMk cId="3154769891" sldId="313"/>
        </pc:sldMkLst>
        <pc:spChg chg="mod">
          <ac:chgData name="Lee Lay Hoon" userId="5fa2187f-1e64-41bb-865a-a4f06e5b15c3" providerId="ADAL" clId="{DCBC5F61-D6B3-4034-87FD-A1BDCB325AC6}" dt="2022-01-21T03:31:19.836" v="98" actId="20577"/>
          <ac:spMkLst>
            <pc:docMk/>
            <pc:sldMk cId="3154769891" sldId="313"/>
            <ac:spMk id="2" creationId="{699DBCC2-4178-40F3-9172-0785D85E255B}"/>
          </ac:spMkLst>
        </pc:spChg>
      </pc:sldChg>
      <pc:sldChg chg="delSp modSp add del mod">
        <pc:chgData name="Lee Lay Hoon" userId="5fa2187f-1e64-41bb-865a-a4f06e5b15c3" providerId="ADAL" clId="{DCBC5F61-D6B3-4034-87FD-A1BDCB325AC6}" dt="2022-01-21T03:33:27.835" v="133" actId="47"/>
        <pc:sldMkLst>
          <pc:docMk/>
          <pc:sldMk cId="1462755808" sldId="314"/>
        </pc:sldMkLst>
        <pc:spChg chg="del mod">
          <ac:chgData name="Lee Lay Hoon" userId="5fa2187f-1e64-41bb-865a-a4f06e5b15c3" providerId="ADAL" clId="{DCBC5F61-D6B3-4034-87FD-A1BDCB325AC6}" dt="2022-01-21T03:32:04.384" v="101" actId="478"/>
          <ac:spMkLst>
            <pc:docMk/>
            <pc:sldMk cId="1462755808" sldId="314"/>
            <ac:spMk id="8" creationId="{DF2AB901-5C1C-478E-9C33-66133FED15A1}"/>
          </ac:spMkLst>
        </pc:spChg>
      </pc:sldChg>
      <pc:sldChg chg="modSp add mod">
        <pc:chgData name="Lee Lay Hoon" userId="5fa2187f-1e64-41bb-865a-a4f06e5b15c3" providerId="ADAL" clId="{DCBC5F61-D6B3-4034-87FD-A1BDCB325AC6}" dt="2022-01-21T03:33:42.996" v="136" actId="255"/>
        <pc:sldMkLst>
          <pc:docMk/>
          <pc:sldMk cId="2253844876" sldId="315"/>
        </pc:sldMkLst>
        <pc:spChg chg="mod">
          <ac:chgData name="Lee Lay Hoon" userId="5fa2187f-1e64-41bb-865a-a4f06e5b15c3" providerId="ADAL" clId="{DCBC5F61-D6B3-4034-87FD-A1BDCB325AC6}" dt="2022-01-21T03:33:42.996" v="136" actId="255"/>
          <ac:spMkLst>
            <pc:docMk/>
            <pc:sldMk cId="2253844876" sldId="315"/>
            <ac:spMk id="8" creationId="{DF2AB901-5C1C-478E-9C33-66133FED15A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8794a74c9d_0_2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0" name="Google Shape;700;g8794a74c9d_0_2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22375" y="1446313"/>
            <a:ext cx="4581000" cy="2163300"/>
          </a:xfrm>
          <a:prstGeom prst="rect">
            <a:avLst/>
          </a:prstGeom>
        </p:spPr>
        <p:txBody>
          <a:bodyPr spcFirstLastPara="1" wrap="square" lIns="91425" tIns="91425" rIns="91425" bIns="91425" anchor="ctr" anchorCtr="0">
            <a:noAutofit/>
          </a:bodyPr>
          <a:lstStyle>
            <a:lvl1pPr lvl="0" rtl="0">
              <a:lnSpc>
                <a:spcPct val="80000"/>
              </a:lnSpc>
              <a:spcBef>
                <a:spcPts val="0"/>
              </a:spcBef>
              <a:spcAft>
                <a:spcPts val="0"/>
              </a:spcAft>
              <a:buSzPts val="5500"/>
              <a:buNone/>
              <a:defRPr sz="50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22375" y="3489538"/>
            <a:ext cx="4581000" cy="463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8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0" y="0"/>
            <a:ext cx="9144000" cy="5143500"/>
            <a:chOff x="0" y="0"/>
            <a:chExt cx="9144000" cy="5143500"/>
          </a:xfrm>
        </p:grpSpPr>
        <p:sp>
          <p:nvSpPr>
            <p:cNvPr id="12" name="Google Shape;12;p2"/>
            <p:cNvSpPr/>
            <p:nvPr/>
          </p:nvSpPr>
          <p:spPr>
            <a:xfrm>
              <a:off x="0" y="0"/>
              <a:ext cx="9144000" cy="53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604600" y="0"/>
              <a:ext cx="539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p:nvPr/>
        </p:nvSpPr>
        <p:spPr>
          <a:xfrm>
            <a:off x="8816800" y="1071413"/>
            <a:ext cx="482100" cy="482100"/>
          </a:xfrm>
          <a:prstGeom prst="ellipse">
            <a:avLst/>
          </a:pr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 name="Google Shape;15;p2"/>
          <p:cNvGrpSpPr/>
          <p:nvPr/>
        </p:nvGrpSpPr>
        <p:grpSpPr>
          <a:xfrm>
            <a:off x="152394" y="4508994"/>
            <a:ext cx="879902" cy="482112"/>
            <a:chOff x="7800376" y="840931"/>
            <a:chExt cx="684163" cy="374834"/>
          </a:xfrm>
        </p:grpSpPr>
        <p:grpSp>
          <p:nvGrpSpPr>
            <p:cNvPr id="16" name="Google Shape;16;p2"/>
            <p:cNvGrpSpPr/>
            <p:nvPr/>
          </p:nvGrpSpPr>
          <p:grpSpPr>
            <a:xfrm>
              <a:off x="7800376" y="840931"/>
              <a:ext cx="684163" cy="50589"/>
              <a:chOff x="689325" y="440150"/>
              <a:chExt cx="2702067" cy="199800"/>
            </a:xfrm>
          </p:grpSpPr>
          <p:sp>
            <p:nvSpPr>
              <p:cNvPr id="17" name="Google Shape;17;p2"/>
              <p:cNvSpPr/>
              <p:nvPr/>
            </p:nvSpPr>
            <p:spPr>
              <a:xfrm>
                <a:off x="6893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3148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940458"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5660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31915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800376" y="1003054"/>
              <a:ext cx="684163" cy="50589"/>
              <a:chOff x="689325" y="440150"/>
              <a:chExt cx="2702067" cy="199800"/>
            </a:xfrm>
          </p:grpSpPr>
          <p:sp>
            <p:nvSpPr>
              <p:cNvPr id="23" name="Google Shape;23;p2"/>
              <p:cNvSpPr/>
              <p:nvPr/>
            </p:nvSpPr>
            <p:spPr>
              <a:xfrm>
                <a:off x="6893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3148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940458"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25660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31915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 name="Google Shape;28;p2"/>
            <p:cNvGrpSpPr/>
            <p:nvPr/>
          </p:nvGrpSpPr>
          <p:grpSpPr>
            <a:xfrm>
              <a:off x="7800376" y="1165176"/>
              <a:ext cx="684163" cy="50589"/>
              <a:chOff x="689325" y="440150"/>
              <a:chExt cx="2702067" cy="199800"/>
            </a:xfrm>
          </p:grpSpPr>
          <p:sp>
            <p:nvSpPr>
              <p:cNvPr id="29" name="Google Shape;29;p2"/>
              <p:cNvSpPr/>
              <p:nvPr/>
            </p:nvSpPr>
            <p:spPr>
              <a:xfrm>
                <a:off x="6893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3148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1940458"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25660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31915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4" name="Google Shape;34;p2"/>
          <p:cNvSpPr/>
          <p:nvPr/>
        </p:nvSpPr>
        <p:spPr>
          <a:xfrm>
            <a:off x="-444150" y="1110124"/>
            <a:ext cx="886800" cy="886800"/>
          </a:xfrm>
          <a:prstGeom prst="ellipse">
            <a:avLst/>
          </a:pr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3737850" y="4250700"/>
            <a:ext cx="1668300" cy="1668000"/>
          </a:xfrm>
          <a:prstGeom prst="ellipse">
            <a:avLst/>
          </a:prstGeom>
          <a:gradFill>
            <a:gsLst>
              <a:gs pos="0">
                <a:schemeClr val="dk2"/>
              </a:gs>
              <a:gs pos="65000">
                <a:schemeClr val="accent1"/>
              </a:gs>
              <a:gs pos="100000">
                <a:schemeClr val="lt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52"/>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of contents">
  <p:cSld name="CUSTOM_26_1">
    <p:spTree>
      <p:nvGrpSpPr>
        <p:cNvPr id="1" name="Shape 253"/>
        <p:cNvGrpSpPr/>
        <p:nvPr/>
      </p:nvGrpSpPr>
      <p:grpSpPr>
        <a:xfrm>
          <a:off x="0" y="0"/>
          <a:ext cx="0" cy="0"/>
          <a:chOff x="0" y="0"/>
          <a:chExt cx="0" cy="0"/>
        </a:xfrm>
      </p:grpSpPr>
      <p:sp>
        <p:nvSpPr>
          <p:cNvPr id="254" name="Google Shape;254;p13"/>
          <p:cNvSpPr/>
          <p:nvPr/>
        </p:nvSpPr>
        <p:spPr>
          <a:xfrm>
            <a:off x="0" y="4604100"/>
            <a:ext cx="9144000" cy="539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3"/>
          <p:cNvSpPr txBox="1">
            <a:spLocks noGrp="1"/>
          </p:cNvSpPr>
          <p:nvPr>
            <p:ph type="title" hasCustomPrompt="1"/>
          </p:nvPr>
        </p:nvSpPr>
        <p:spPr>
          <a:xfrm>
            <a:off x="844722" y="1688915"/>
            <a:ext cx="7680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200"/>
              <a:buNone/>
              <a:defRPr/>
            </a:lvl1pPr>
            <a:lvl2pPr lvl="1" algn="ctr" rtl="0">
              <a:lnSpc>
                <a:spcPct val="100000"/>
              </a:lnSpc>
              <a:spcBef>
                <a:spcPts val="0"/>
              </a:spcBef>
              <a:spcAft>
                <a:spcPts val="0"/>
              </a:spcAft>
              <a:buSzPts val="3200"/>
              <a:buNone/>
              <a:defRPr sz="3200"/>
            </a:lvl2pPr>
            <a:lvl3pPr lvl="2" algn="ctr" rtl="0">
              <a:lnSpc>
                <a:spcPct val="100000"/>
              </a:lnSpc>
              <a:spcBef>
                <a:spcPts val="0"/>
              </a:spcBef>
              <a:spcAft>
                <a:spcPts val="0"/>
              </a:spcAft>
              <a:buSzPts val="3200"/>
              <a:buNone/>
              <a:defRPr sz="3200"/>
            </a:lvl3pPr>
            <a:lvl4pPr lvl="3" algn="ctr" rtl="0">
              <a:lnSpc>
                <a:spcPct val="100000"/>
              </a:lnSpc>
              <a:spcBef>
                <a:spcPts val="0"/>
              </a:spcBef>
              <a:spcAft>
                <a:spcPts val="0"/>
              </a:spcAft>
              <a:buSzPts val="3200"/>
              <a:buNone/>
              <a:defRPr sz="3200"/>
            </a:lvl4pPr>
            <a:lvl5pPr lvl="4" algn="ctr" rtl="0">
              <a:lnSpc>
                <a:spcPct val="100000"/>
              </a:lnSpc>
              <a:spcBef>
                <a:spcPts val="0"/>
              </a:spcBef>
              <a:spcAft>
                <a:spcPts val="0"/>
              </a:spcAft>
              <a:buSzPts val="3200"/>
              <a:buNone/>
              <a:defRPr sz="3200"/>
            </a:lvl5pPr>
            <a:lvl6pPr lvl="5" algn="ctr" rtl="0">
              <a:lnSpc>
                <a:spcPct val="100000"/>
              </a:lnSpc>
              <a:spcBef>
                <a:spcPts val="0"/>
              </a:spcBef>
              <a:spcAft>
                <a:spcPts val="0"/>
              </a:spcAft>
              <a:buSzPts val="3200"/>
              <a:buNone/>
              <a:defRPr sz="3200"/>
            </a:lvl6pPr>
            <a:lvl7pPr lvl="6" algn="ctr" rtl="0">
              <a:lnSpc>
                <a:spcPct val="100000"/>
              </a:lnSpc>
              <a:spcBef>
                <a:spcPts val="0"/>
              </a:spcBef>
              <a:spcAft>
                <a:spcPts val="0"/>
              </a:spcAft>
              <a:buSzPts val="3200"/>
              <a:buNone/>
              <a:defRPr sz="3200"/>
            </a:lvl7pPr>
            <a:lvl8pPr lvl="7" algn="ctr" rtl="0">
              <a:lnSpc>
                <a:spcPct val="100000"/>
              </a:lnSpc>
              <a:spcBef>
                <a:spcPts val="0"/>
              </a:spcBef>
              <a:spcAft>
                <a:spcPts val="0"/>
              </a:spcAft>
              <a:buSzPts val="3200"/>
              <a:buNone/>
              <a:defRPr sz="3200"/>
            </a:lvl8pPr>
            <a:lvl9pPr lvl="8" algn="ctr" rtl="0">
              <a:lnSpc>
                <a:spcPct val="100000"/>
              </a:lnSpc>
              <a:spcBef>
                <a:spcPts val="0"/>
              </a:spcBef>
              <a:spcAft>
                <a:spcPts val="0"/>
              </a:spcAft>
              <a:buSzPts val="3200"/>
              <a:buNone/>
              <a:defRPr sz="3200"/>
            </a:lvl9pPr>
          </a:lstStyle>
          <a:p>
            <a:r>
              <a:t>xx%</a:t>
            </a:r>
          </a:p>
        </p:txBody>
      </p:sp>
      <p:sp>
        <p:nvSpPr>
          <p:cNvPr id="256" name="Google Shape;256;p13"/>
          <p:cNvSpPr txBox="1">
            <a:spLocks noGrp="1"/>
          </p:cNvSpPr>
          <p:nvPr>
            <p:ph type="subTitle" idx="1"/>
          </p:nvPr>
        </p:nvSpPr>
        <p:spPr>
          <a:xfrm>
            <a:off x="1739501" y="1471526"/>
            <a:ext cx="2641500" cy="371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400">
                <a:latin typeface="Be Vietnam"/>
                <a:ea typeface="Be Vietnam"/>
                <a:cs typeface="Be Vietnam"/>
                <a:sym typeface="Be Vietnam"/>
              </a:defRPr>
            </a:lvl1pPr>
            <a:lvl2pPr lvl="1" rtl="0">
              <a:lnSpc>
                <a:spcPct val="100000"/>
              </a:lnSpc>
              <a:spcBef>
                <a:spcPts val="0"/>
              </a:spcBef>
              <a:spcAft>
                <a:spcPts val="0"/>
              </a:spcAft>
              <a:buNone/>
              <a:defRPr sz="2400">
                <a:latin typeface="Be Vietnam"/>
                <a:ea typeface="Be Vietnam"/>
                <a:cs typeface="Be Vietnam"/>
                <a:sym typeface="Be Vietnam"/>
              </a:defRPr>
            </a:lvl2pPr>
            <a:lvl3pPr lvl="2" rtl="0">
              <a:lnSpc>
                <a:spcPct val="100000"/>
              </a:lnSpc>
              <a:spcBef>
                <a:spcPts val="0"/>
              </a:spcBef>
              <a:spcAft>
                <a:spcPts val="0"/>
              </a:spcAft>
              <a:buNone/>
              <a:defRPr sz="2400">
                <a:latin typeface="Be Vietnam"/>
                <a:ea typeface="Be Vietnam"/>
                <a:cs typeface="Be Vietnam"/>
                <a:sym typeface="Be Vietnam"/>
              </a:defRPr>
            </a:lvl3pPr>
            <a:lvl4pPr lvl="3" rtl="0">
              <a:lnSpc>
                <a:spcPct val="100000"/>
              </a:lnSpc>
              <a:spcBef>
                <a:spcPts val="0"/>
              </a:spcBef>
              <a:spcAft>
                <a:spcPts val="0"/>
              </a:spcAft>
              <a:buNone/>
              <a:defRPr sz="2400">
                <a:latin typeface="Be Vietnam"/>
                <a:ea typeface="Be Vietnam"/>
                <a:cs typeface="Be Vietnam"/>
                <a:sym typeface="Be Vietnam"/>
              </a:defRPr>
            </a:lvl4pPr>
            <a:lvl5pPr lvl="4" rtl="0">
              <a:lnSpc>
                <a:spcPct val="100000"/>
              </a:lnSpc>
              <a:spcBef>
                <a:spcPts val="0"/>
              </a:spcBef>
              <a:spcAft>
                <a:spcPts val="0"/>
              </a:spcAft>
              <a:buNone/>
              <a:defRPr sz="2400">
                <a:latin typeface="Be Vietnam"/>
                <a:ea typeface="Be Vietnam"/>
                <a:cs typeface="Be Vietnam"/>
                <a:sym typeface="Be Vietnam"/>
              </a:defRPr>
            </a:lvl5pPr>
            <a:lvl6pPr lvl="5" rtl="0">
              <a:lnSpc>
                <a:spcPct val="100000"/>
              </a:lnSpc>
              <a:spcBef>
                <a:spcPts val="0"/>
              </a:spcBef>
              <a:spcAft>
                <a:spcPts val="0"/>
              </a:spcAft>
              <a:buNone/>
              <a:defRPr sz="2400">
                <a:latin typeface="Be Vietnam"/>
                <a:ea typeface="Be Vietnam"/>
                <a:cs typeface="Be Vietnam"/>
                <a:sym typeface="Be Vietnam"/>
              </a:defRPr>
            </a:lvl6pPr>
            <a:lvl7pPr lvl="6" rtl="0">
              <a:lnSpc>
                <a:spcPct val="100000"/>
              </a:lnSpc>
              <a:spcBef>
                <a:spcPts val="0"/>
              </a:spcBef>
              <a:spcAft>
                <a:spcPts val="0"/>
              </a:spcAft>
              <a:buNone/>
              <a:defRPr sz="2400">
                <a:latin typeface="Be Vietnam"/>
                <a:ea typeface="Be Vietnam"/>
                <a:cs typeface="Be Vietnam"/>
                <a:sym typeface="Be Vietnam"/>
              </a:defRPr>
            </a:lvl7pPr>
            <a:lvl8pPr lvl="7" rtl="0">
              <a:lnSpc>
                <a:spcPct val="100000"/>
              </a:lnSpc>
              <a:spcBef>
                <a:spcPts val="0"/>
              </a:spcBef>
              <a:spcAft>
                <a:spcPts val="0"/>
              </a:spcAft>
              <a:buNone/>
              <a:defRPr sz="2400">
                <a:latin typeface="Be Vietnam"/>
                <a:ea typeface="Be Vietnam"/>
                <a:cs typeface="Be Vietnam"/>
                <a:sym typeface="Be Vietnam"/>
              </a:defRPr>
            </a:lvl8pPr>
            <a:lvl9pPr lvl="8" rtl="0">
              <a:lnSpc>
                <a:spcPct val="100000"/>
              </a:lnSpc>
              <a:spcBef>
                <a:spcPts val="0"/>
              </a:spcBef>
              <a:spcAft>
                <a:spcPts val="0"/>
              </a:spcAft>
              <a:buNone/>
              <a:defRPr sz="2400">
                <a:latin typeface="Be Vietnam"/>
                <a:ea typeface="Be Vietnam"/>
                <a:cs typeface="Be Vietnam"/>
                <a:sym typeface="Be Vietnam"/>
              </a:defRPr>
            </a:lvl9pPr>
          </a:lstStyle>
          <a:p>
            <a:endParaRPr/>
          </a:p>
        </p:txBody>
      </p:sp>
      <p:sp>
        <p:nvSpPr>
          <p:cNvPr id="257" name="Google Shape;257;p13"/>
          <p:cNvSpPr txBox="1">
            <a:spLocks noGrp="1"/>
          </p:cNvSpPr>
          <p:nvPr>
            <p:ph type="subTitle" idx="2"/>
          </p:nvPr>
        </p:nvSpPr>
        <p:spPr>
          <a:xfrm>
            <a:off x="1739501" y="1816810"/>
            <a:ext cx="2641500" cy="699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58" name="Google Shape;258;p13"/>
          <p:cNvSpPr txBox="1">
            <a:spLocks noGrp="1"/>
          </p:cNvSpPr>
          <p:nvPr>
            <p:ph type="title" idx="3" hasCustomPrompt="1"/>
          </p:nvPr>
        </p:nvSpPr>
        <p:spPr>
          <a:xfrm>
            <a:off x="844722" y="3215736"/>
            <a:ext cx="7680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200"/>
              <a:buNone/>
              <a:defRPr/>
            </a:lvl1pPr>
            <a:lvl2pPr lvl="1" algn="ctr" rtl="0">
              <a:lnSpc>
                <a:spcPct val="100000"/>
              </a:lnSpc>
              <a:spcBef>
                <a:spcPts val="0"/>
              </a:spcBef>
              <a:spcAft>
                <a:spcPts val="0"/>
              </a:spcAft>
              <a:buSzPts val="3200"/>
              <a:buNone/>
              <a:defRPr sz="3200"/>
            </a:lvl2pPr>
            <a:lvl3pPr lvl="2" algn="ctr" rtl="0">
              <a:lnSpc>
                <a:spcPct val="100000"/>
              </a:lnSpc>
              <a:spcBef>
                <a:spcPts val="0"/>
              </a:spcBef>
              <a:spcAft>
                <a:spcPts val="0"/>
              </a:spcAft>
              <a:buSzPts val="3200"/>
              <a:buNone/>
              <a:defRPr sz="3200"/>
            </a:lvl3pPr>
            <a:lvl4pPr lvl="3" algn="ctr" rtl="0">
              <a:lnSpc>
                <a:spcPct val="100000"/>
              </a:lnSpc>
              <a:spcBef>
                <a:spcPts val="0"/>
              </a:spcBef>
              <a:spcAft>
                <a:spcPts val="0"/>
              </a:spcAft>
              <a:buSzPts val="3200"/>
              <a:buNone/>
              <a:defRPr sz="3200"/>
            </a:lvl4pPr>
            <a:lvl5pPr lvl="4" algn="ctr" rtl="0">
              <a:lnSpc>
                <a:spcPct val="100000"/>
              </a:lnSpc>
              <a:spcBef>
                <a:spcPts val="0"/>
              </a:spcBef>
              <a:spcAft>
                <a:spcPts val="0"/>
              </a:spcAft>
              <a:buSzPts val="3200"/>
              <a:buNone/>
              <a:defRPr sz="3200"/>
            </a:lvl5pPr>
            <a:lvl6pPr lvl="5" algn="ctr" rtl="0">
              <a:lnSpc>
                <a:spcPct val="100000"/>
              </a:lnSpc>
              <a:spcBef>
                <a:spcPts val="0"/>
              </a:spcBef>
              <a:spcAft>
                <a:spcPts val="0"/>
              </a:spcAft>
              <a:buSzPts val="3200"/>
              <a:buNone/>
              <a:defRPr sz="3200"/>
            </a:lvl6pPr>
            <a:lvl7pPr lvl="6" algn="ctr" rtl="0">
              <a:lnSpc>
                <a:spcPct val="100000"/>
              </a:lnSpc>
              <a:spcBef>
                <a:spcPts val="0"/>
              </a:spcBef>
              <a:spcAft>
                <a:spcPts val="0"/>
              </a:spcAft>
              <a:buSzPts val="3200"/>
              <a:buNone/>
              <a:defRPr sz="3200"/>
            </a:lvl7pPr>
            <a:lvl8pPr lvl="7" algn="ctr" rtl="0">
              <a:lnSpc>
                <a:spcPct val="100000"/>
              </a:lnSpc>
              <a:spcBef>
                <a:spcPts val="0"/>
              </a:spcBef>
              <a:spcAft>
                <a:spcPts val="0"/>
              </a:spcAft>
              <a:buSzPts val="3200"/>
              <a:buNone/>
              <a:defRPr sz="3200"/>
            </a:lvl8pPr>
            <a:lvl9pPr lvl="8" algn="ctr" rtl="0">
              <a:lnSpc>
                <a:spcPct val="100000"/>
              </a:lnSpc>
              <a:spcBef>
                <a:spcPts val="0"/>
              </a:spcBef>
              <a:spcAft>
                <a:spcPts val="0"/>
              </a:spcAft>
              <a:buSzPts val="3200"/>
              <a:buNone/>
              <a:defRPr sz="3200"/>
            </a:lvl9pPr>
          </a:lstStyle>
          <a:p>
            <a:r>
              <a:t>xx%</a:t>
            </a:r>
          </a:p>
        </p:txBody>
      </p:sp>
      <p:sp>
        <p:nvSpPr>
          <p:cNvPr id="259" name="Google Shape;259;p13"/>
          <p:cNvSpPr txBox="1">
            <a:spLocks noGrp="1"/>
          </p:cNvSpPr>
          <p:nvPr>
            <p:ph type="subTitle" idx="4"/>
          </p:nvPr>
        </p:nvSpPr>
        <p:spPr>
          <a:xfrm>
            <a:off x="1739501" y="2998348"/>
            <a:ext cx="2641500" cy="371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400">
                <a:latin typeface="Be Vietnam"/>
                <a:ea typeface="Be Vietnam"/>
                <a:cs typeface="Be Vietnam"/>
                <a:sym typeface="Be Vietnam"/>
              </a:defRPr>
            </a:lvl1pPr>
            <a:lvl2pPr lvl="1" rtl="0">
              <a:lnSpc>
                <a:spcPct val="100000"/>
              </a:lnSpc>
              <a:spcBef>
                <a:spcPts val="0"/>
              </a:spcBef>
              <a:spcAft>
                <a:spcPts val="0"/>
              </a:spcAft>
              <a:buNone/>
              <a:defRPr sz="2400">
                <a:latin typeface="Be Vietnam"/>
                <a:ea typeface="Be Vietnam"/>
                <a:cs typeface="Be Vietnam"/>
                <a:sym typeface="Be Vietnam"/>
              </a:defRPr>
            </a:lvl2pPr>
            <a:lvl3pPr lvl="2" rtl="0">
              <a:lnSpc>
                <a:spcPct val="100000"/>
              </a:lnSpc>
              <a:spcBef>
                <a:spcPts val="0"/>
              </a:spcBef>
              <a:spcAft>
                <a:spcPts val="0"/>
              </a:spcAft>
              <a:buNone/>
              <a:defRPr sz="2400">
                <a:latin typeface="Be Vietnam"/>
                <a:ea typeface="Be Vietnam"/>
                <a:cs typeface="Be Vietnam"/>
                <a:sym typeface="Be Vietnam"/>
              </a:defRPr>
            </a:lvl3pPr>
            <a:lvl4pPr lvl="3" rtl="0">
              <a:lnSpc>
                <a:spcPct val="100000"/>
              </a:lnSpc>
              <a:spcBef>
                <a:spcPts val="0"/>
              </a:spcBef>
              <a:spcAft>
                <a:spcPts val="0"/>
              </a:spcAft>
              <a:buNone/>
              <a:defRPr sz="2400">
                <a:latin typeface="Be Vietnam"/>
                <a:ea typeface="Be Vietnam"/>
                <a:cs typeface="Be Vietnam"/>
                <a:sym typeface="Be Vietnam"/>
              </a:defRPr>
            </a:lvl4pPr>
            <a:lvl5pPr lvl="4" rtl="0">
              <a:lnSpc>
                <a:spcPct val="100000"/>
              </a:lnSpc>
              <a:spcBef>
                <a:spcPts val="0"/>
              </a:spcBef>
              <a:spcAft>
                <a:spcPts val="0"/>
              </a:spcAft>
              <a:buNone/>
              <a:defRPr sz="2400">
                <a:latin typeface="Be Vietnam"/>
                <a:ea typeface="Be Vietnam"/>
                <a:cs typeface="Be Vietnam"/>
                <a:sym typeface="Be Vietnam"/>
              </a:defRPr>
            </a:lvl5pPr>
            <a:lvl6pPr lvl="5" rtl="0">
              <a:lnSpc>
                <a:spcPct val="100000"/>
              </a:lnSpc>
              <a:spcBef>
                <a:spcPts val="0"/>
              </a:spcBef>
              <a:spcAft>
                <a:spcPts val="0"/>
              </a:spcAft>
              <a:buNone/>
              <a:defRPr sz="2400">
                <a:latin typeface="Be Vietnam"/>
                <a:ea typeface="Be Vietnam"/>
                <a:cs typeface="Be Vietnam"/>
                <a:sym typeface="Be Vietnam"/>
              </a:defRPr>
            </a:lvl6pPr>
            <a:lvl7pPr lvl="6" rtl="0">
              <a:lnSpc>
                <a:spcPct val="100000"/>
              </a:lnSpc>
              <a:spcBef>
                <a:spcPts val="0"/>
              </a:spcBef>
              <a:spcAft>
                <a:spcPts val="0"/>
              </a:spcAft>
              <a:buNone/>
              <a:defRPr sz="2400">
                <a:latin typeface="Be Vietnam"/>
                <a:ea typeface="Be Vietnam"/>
                <a:cs typeface="Be Vietnam"/>
                <a:sym typeface="Be Vietnam"/>
              </a:defRPr>
            </a:lvl7pPr>
            <a:lvl8pPr lvl="7" rtl="0">
              <a:lnSpc>
                <a:spcPct val="100000"/>
              </a:lnSpc>
              <a:spcBef>
                <a:spcPts val="0"/>
              </a:spcBef>
              <a:spcAft>
                <a:spcPts val="0"/>
              </a:spcAft>
              <a:buNone/>
              <a:defRPr sz="2400">
                <a:latin typeface="Be Vietnam"/>
                <a:ea typeface="Be Vietnam"/>
                <a:cs typeface="Be Vietnam"/>
                <a:sym typeface="Be Vietnam"/>
              </a:defRPr>
            </a:lvl8pPr>
            <a:lvl9pPr lvl="8" rtl="0">
              <a:lnSpc>
                <a:spcPct val="100000"/>
              </a:lnSpc>
              <a:spcBef>
                <a:spcPts val="0"/>
              </a:spcBef>
              <a:spcAft>
                <a:spcPts val="0"/>
              </a:spcAft>
              <a:buNone/>
              <a:defRPr sz="2400">
                <a:latin typeface="Be Vietnam"/>
                <a:ea typeface="Be Vietnam"/>
                <a:cs typeface="Be Vietnam"/>
                <a:sym typeface="Be Vietnam"/>
              </a:defRPr>
            </a:lvl9pPr>
          </a:lstStyle>
          <a:p>
            <a:endParaRPr/>
          </a:p>
        </p:txBody>
      </p:sp>
      <p:sp>
        <p:nvSpPr>
          <p:cNvPr id="260" name="Google Shape;260;p13"/>
          <p:cNvSpPr txBox="1">
            <a:spLocks noGrp="1"/>
          </p:cNvSpPr>
          <p:nvPr>
            <p:ph type="subTitle" idx="5"/>
          </p:nvPr>
        </p:nvSpPr>
        <p:spPr>
          <a:xfrm>
            <a:off x="1739501" y="3343632"/>
            <a:ext cx="2641500" cy="699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61" name="Google Shape;261;p13"/>
          <p:cNvSpPr txBox="1">
            <a:spLocks noGrp="1"/>
          </p:cNvSpPr>
          <p:nvPr>
            <p:ph type="title" idx="6" hasCustomPrompt="1"/>
          </p:nvPr>
        </p:nvSpPr>
        <p:spPr>
          <a:xfrm>
            <a:off x="4784968" y="1688915"/>
            <a:ext cx="7680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200"/>
              <a:buNone/>
              <a:defRPr/>
            </a:lvl1pPr>
            <a:lvl2pPr lvl="1" algn="ctr" rtl="0">
              <a:lnSpc>
                <a:spcPct val="100000"/>
              </a:lnSpc>
              <a:spcBef>
                <a:spcPts val="0"/>
              </a:spcBef>
              <a:spcAft>
                <a:spcPts val="0"/>
              </a:spcAft>
              <a:buSzPts val="3200"/>
              <a:buNone/>
              <a:defRPr sz="3200"/>
            </a:lvl2pPr>
            <a:lvl3pPr lvl="2" algn="ctr" rtl="0">
              <a:lnSpc>
                <a:spcPct val="100000"/>
              </a:lnSpc>
              <a:spcBef>
                <a:spcPts val="0"/>
              </a:spcBef>
              <a:spcAft>
                <a:spcPts val="0"/>
              </a:spcAft>
              <a:buSzPts val="3200"/>
              <a:buNone/>
              <a:defRPr sz="3200"/>
            </a:lvl3pPr>
            <a:lvl4pPr lvl="3" algn="ctr" rtl="0">
              <a:lnSpc>
                <a:spcPct val="100000"/>
              </a:lnSpc>
              <a:spcBef>
                <a:spcPts val="0"/>
              </a:spcBef>
              <a:spcAft>
                <a:spcPts val="0"/>
              </a:spcAft>
              <a:buSzPts val="3200"/>
              <a:buNone/>
              <a:defRPr sz="3200"/>
            </a:lvl4pPr>
            <a:lvl5pPr lvl="4" algn="ctr" rtl="0">
              <a:lnSpc>
                <a:spcPct val="100000"/>
              </a:lnSpc>
              <a:spcBef>
                <a:spcPts val="0"/>
              </a:spcBef>
              <a:spcAft>
                <a:spcPts val="0"/>
              </a:spcAft>
              <a:buSzPts val="3200"/>
              <a:buNone/>
              <a:defRPr sz="3200"/>
            </a:lvl5pPr>
            <a:lvl6pPr lvl="5" algn="ctr" rtl="0">
              <a:lnSpc>
                <a:spcPct val="100000"/>
              </a:lnSpc>
              <a:spcBef>
                <a:spcPts val="0"/>
              </a:spcBef>
              <a:spcAft>
                <a:spcPts val="0"/>
              </a:spcAft>
              <a:buSzPts val="3200"/>
              <a:buNone/>
              <a:defRPr sz="3200"/>
            </a:lvl6pPr>
            <a:lvl7pPr lvl="6" algn="ctr" rtl="0">
              <a:lnSpc>
                <a:spcPct val="100000"/>
              </a:lnSpc>
              <a:spcBef>
                <a:spcPts val="0"/>
              </a:spcBef>
              <a:spcAft>
                <a:spcPts val="0"/>
              </a:spcAft>
              <a:buSzPts val="3200"/>
              <a:buNone/>
              <a:defRPr sz="3200"/>
            </a:lvl7pPr>
            <a:lvl8pPr lvl="7" algn="ctr" rtl="0">
              <a:lnSpc>
                <a:spcPct val="100000"/>
              </a:lnSpc>
              <a:spcBef>
                <a:spcPts val="0"/>
              </a:spcBef>
              <a:spcAft>
                <a:spcPts val="0"/>
              </a:spcAft>
              <a:buSzPts val="3200"/>
              <a:buNone/>
              <a:defRPr sz="3200"/>
            </a:lvl8pPr>
            <a:lvl9pPr lvl="8" algn="ctr" rtl="0">
              <a:lnSpc>
                <a:spcPct val="100000"/>
              </a:lnSpc>
              <a:spcBef>
                <a:spcPts val="0"/>
              </a:spcBef>
              <a:spcAft>
                <a:spcPts val="0"/>
              </a:spcAft>
              <a:buSzPts val="3200"/>
              <a:buNone/>
              <a:defRPr sz="3200"/>
            </a:lvl9pPr>
          </a:lstStyle>
          <a:p>
            <a:r>
              <a:t>xx%</a:t>
            </a:r>
          </a:p>
        </p:txBody>
      </p:sp>
      <p:sp>
        <p:nvSpPr>
          <p:cNvPr id="262" name="Google Shape;262;p13"/>
          <p:cNvSpPr txBox="1">
            <a:spLocks noGrp="1"/>
          </p:cNvSpPr>
          <p:nvPr>
            <p:ph type="subTitle" idx="7"/>
          </p:nvPr>
        </p:nvSpPr>
        <p:spPr>
          <a:xfrm>
            <a:off x="5679747" y="1471531"/>
            <a:ext cx="2641500" cy="371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400">
                <a:latin typeface="Be Vietnam"/>
                <a:ea typeface="Be Vietnam"/>
                <a:cs typeface="Be Vietnam"/>
                <a:sym typeface="Be Vietnam"/>
              </a:defRPr>
            </a:lvl1pPr>
            <a:lvl2pPr lvl="1" rtl="0">
              <a:lnSpc>
                <a:spcPct val="100000"/>
              </a:lnSpc>
              <a:spcBef>
                <a:spcPts val="0"/>
              </a:spcBef>
              <a:spcAft>
                <a:spcPts val="0"/>
              </a:spcAft>
              <a:buNone/>
              <a:defRPr sz="2400">
                <a:latin typeface="Be Vietnam"/>
                <a:ea typeface="Be Vietnam"/>
                <a:cs typeface="Be Vietnam"/>
                <a:sym typeface="Be Vietnam"/>
              </a:defRPr>
            </a:lvl2pPr>
            <a:lvl3pPr lvl="2" rtl="0">
              <a:lnSpc>
                <a:spcPct val="100000"/>
              </a:lnSpc>
              <a:spcBef>
                <a:spcPts val="0"/>
              </a:spcBef>
              <a:spcAft>
                <a:spcPts val="0"/>
              </a:spcAft>
              <a:buNone/>
              <a:defRPr sz="2400">
                <a:latin typeface="Be Vietnam"/>
                <a:ea typeface="Be Vietnam"/>
                <a:cs typeface="Be Vietnam"/>
                <a:sym typeface="Be Vietnam"/>
              </a:defRPr>
            </a:lvl3pPr>
            <a:lvl4pPr lvl="3" rtl="0">
              <a:lnSpc>
                <a:spcPct val="100000"/>
              </a:lnSpc>
              <a:spcBef>
                <a:spcPts val="0"/>
              </a:spcBef>
              <a:spcAft>
                <a:spcPts val="0"/>
              </a:spcAft>
              <a:buNone/>
              <a:defRPr sz="2400">
                <a:latin typeface="Be Vietnam"/>
                <a:ea typeface="Be Vietnam"/>
                <a:cs typeface="Be Vietnam"/>
                <a:sym typeface="Be Vietnam"/>
              </a:defRPr>
            </a:lvl4pPr>
            <a:lvl5pPr lvl="4" rtl="0">
              <a:lnSpc>
                <a:spcPct val="100000"/>
              </a:lnSpc>
              <a:spcBef>
                <a:spcPts val="0"/>
              </a:spcBef>
              <a:spcAft>
                <a:spcPts val="0"/>
              </a:spcAft>
              <a:buNone/>
              <a:defRPr sz="2400">
                <a:latin typeface="Be Vietnam"/>
                <a:ea typeface="Be Vietnam"/>
                <a:cs typeface="Be Vietnam"/>
                <a:sym typeface="Be Vietnam"/>
              </a:defRPr>
            </a:lvl5pPr>
            <a:lvl6pPr lvl="5" rtl="0">
              <a:lnSpc>
                <a:spcPct val="100000"/>
              </a:lnSpc>
              <a:spcBef>
                <a:spcPts val="0"/>
              </a:spcBef>
              <a:spcAft>
                <a:spcPts val="0"/>
              </a:spcAft>
              <a:buNone/>
              <a:defRPr sz="2400">
                <a:latin typeface="Be Vietnam"/>
                <a:ea typeface="Be Vietnam"/>
                <a:cs typeface="Be Vietnam"/>
                <a:sym typeface="Be Vietnam"/>
              </a:defRPr>
            </a:lvl6pPr>
            <a:lvl7pPr lvl="6" rtl="0">
              <a:lnSpc>
                <a:spcPct val="100000"/>
              </a:lnSpc>
              <a:spcBef>
                <a:spcPts val="0"/>
              </a:spcBef>
              <a:spcAft>
                <a:spcPts val="0"/>
              </a:spcAft>
              <a:buNone/>
              <a:defRPr sz="2400">
                <a:latin typeface="Be Vietnam"/>
                <a:ea typeface="Be Vietnam"/>
                <a:cs typeface="Be Vietnam"/>
                <a:sym typeface="Be Vietnam"/>
              </a:defRPr>
            </a:lvl7pPr>
            <a:lvl8pPr lvl="7" rtl="0">
              <a:lnSpc>
                <a:spcPct val="100000"/>
              </a:lnSpc>
              <a:spcBef>
                <a:spcPts val="0"/>
              </a:spcBef>
              <a:spcAft>
                <a:spcPts val="0"/>
              </a:spcAft>
              <a:buNone/>
              <a:defRPr sz="2400">
                <a:latin typeface="Be Vietnam"/>
                <a:ea typeface="Be Vietnam"/>
                <a:cs typeface="Be Vietnam"/>
                <a:sym typeface="Be Vietnam"/>
              </a:defRPr>
            </a:lvl8pPr>
            <a:lvl9pPr lvl="8" rtl="0">
              <a:lnSpc>
                <a:spcPct val="100000"/>
              </a:lnSpc>
              <a:spcBef>
                <a:spcPts val="0"/>
              </a:spcBef>
              <a:spcAft>
                <a:spcPts val="0"/>
              </a:spcAft>
              <a:buNone/>
              <a:defRPr sz="2400">
                <a:latin typeface="Be Vietnam"/>
                <a:ea typeface="Be Vietnam"/>
                <a:cs typeface="Be Vietnam"/>
                <a:sym typeface="Be Vietnam"/>
              </a:defRPr>
            </a:lvl9pPr>
          </a:lstStyle>
          <a:p>
            <a:endParaRPr/>
          </a:p>
        </p:txBody>
      </p:sp>
      <p:sp>
        <p:nvSpPr>
          <p:cNvPr id="263" name="Google Shape;263;p13"/>
          <p:cNvSpPr txBox="1">
            <a:spLocks noGrp="1"/>
          </p:cNvSpPr>
          <p:nvPr>
            <p:ph type="subTitle" idx="8"/>
          </p:nvPr>
        </p:nvSpPr>
        <p:spPr>
          <a:xfrm>
            <a:off x="5679747" y="1816810"/>
            <a:ext cx="2641500" cy="699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64" name="Google Shape;264;p13"/>
          <p:cNvSpPr txBox="1">
            <a:spLocks noGrp="1"/>
          </p:cNvSpPr>
          <p:nvPr>
            <p:ph type="title" idx="9"/>
          </p:nvPr>
        </p:nvSpPr>
        <p:spPr>
          <a:xfrm>
            <a:off x="720000" y="387600"/>
            <a:ext cx="6505800" cy="592200"/>
          </a:xfrm>
          <a:prstGeom prst="rect">
            <a:avLst/>
          </a:prstGeom>
          <a:noFill/>
        </p:spPr>
        <p:txBody>
          <a:bodyPr spcFirstLastPara="1" wrap="square" lIns="91425" tIns="91425" rIns="91425" bIns="91425" anchor="t" anchorCtr="0">
            <a:noAutofit/>
          </a:bodyPr>
          <a:lstStyle>
            <a:lvl1pPr lvl="0" rtl="0">
              <a:spcBef>
                <a:spcPts val="0"/>
              </a:spcBef>
              <a:spcAft>
                <a:spcPts val="0"/>
              </a:spcAft>
              <a:buClr>
                <a:schemeClr val="dk2"/>
              </a:buClr>
              <a:buSzPts val="3200"/>
              <a:buFont typeface="Fredoka One"/>
              <a:buNone/>
              <a:defRPr sz="3200"/>
            </a:lvl1pPr>
            <a:lvl2pPr lvl="1"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2pPr>
            <a:lvl3pPr lvl="2"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3pPr>
            <a:lvl4pPr lvl="3"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4pPr>
            <a:lvl5pPr lvl="4"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5pPr>
            <a:lvl6pPr lvl="5"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6pPr>
            <a:lvl7pPr lvl="6"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7pPr>
            <a:lvl8pPr lvl="7"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8pPr>
            <a:lvl9pPr lvl="8"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9pPr>
          </a:lstStyle>
          <a:p>
            <a:endParaRPr/>
          </a:p>
        </p:txBody>
      </p:sp>
      <p:sp>
        <p:nvSpPr>
          <p:cNvPr id="265" name="Google Shape;265;p13"/>
          <p:cNvSpPr txBox="1">
            <a:spLocks noGrp="1"/>
          </p:cNvSpPr>
          <p:nvPr>
            <p:ph type="title" idx="13" hasCustomPrompt="1"/>
          </p:nvPr>
        </p:nvSpPr>
        <p:spPr>
          <a:xfrm>
            <a:off x="4784975" y="3215748"/>
            <a:ext cx="7680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200"/>
              <a:buNone/>
              <a:defRPr/>
            </a:lvl1pPr>
            <a:lvl2pPr lvl="1" algn="ctr" rtl="0">
              <a:lnSpc>
                <a:spcPct val="100000"/>
              </a:lnSpc>
              <a:spcBef>
                <a:spcPts val="0"/>
              </a:spcBef>
              <a:spcAft>
                <a:spcPts val="0"/>
              </a:spcAft>
              <a:buSzPts val="3200"/>
              <a:buNone/>
              <a:defRPr sz="3200"/>
            </a:lvl2pPr>
            <a:lvl3pPr lvl="2" algn="ctr" rtl="0">
              <a:lnSpc>
                <a:spcPct val="100000"/>
              </a:lnSpc>
              <a:spcBef>
                <a:spcPts val="0"/>
              </a:spcBef>
              <a:spcAft>
                <a:spcPts val="0"/>
              </a:spcAft>
              <a:buSzPts val="3200"/>
              <a:buNone/>
              <a:defRPr sz="3200"/>
            </a:lvl3pPr>
            <a:lvl4pPr lvl="3" algn="ctr" rtl="0">
              <a:lnSpc>
                <a:spcPct val="100000"/>
              </a:lnSpc>
              <a:spcBef>
                <a:spcPts val="0"/>
              </a:spcBef>
              <a:spcAft>
                <a:spcPts val="0"/>
              </a:spcAft>
              <a:buSzPts val="3200"/>
              <a:buNone/>
              <a:defRPr sz="3200"/>
            </a:lvl4pPr>
            <a:lvl5pPr lvl="4" algn="ctr" rtl="0">
              <a:lnSpc>
                <a:spcPct val="100000"/>
              </a:lnSpc>
              <a:spcBef>
                <a:spcPts val="0"/>
              </a:spcBef>
              <a:spcAft>
                <a:spcPts val="0"/>
              </a:spcAft>
              <a:buSzPts val="3200"/>
              <a:buNone/>
              <a:defRPr sz="3200"/>
            </a:lvl5pPr>
            <a:lvl6pPr lvl="5" algn="ctr" rtl="0">
              <a:lnSpc>
                <a:spcPct val="100000"/>
              </a:lnSpc>
              <a:spcBef>
                <a:spcPts val="0"/>
              </a:spcBef>
              <a:spcAft>
                <a:spcPts val="0"/>
              </a:spcAft>
              <a:buSzPts val="3200"/>
              <a:buNone/>
              <a:defRPr sz="3200"/>
            </a:lvl6pPr>
            <a:lvl7pPr lvl="6" algn="ctr" rtl="0">
              <a:lnSpc>
                <a:spcPct val="100000"/>
              </a:lnSpc>
              <a:spcBef>
                <a:spcPts val="0"/>
              </a:spcBef>
              <a:spcAft>
                <a:spcPts val="0"/>
              </a:spcAft>
              <a:buSzPts val="3200"/>
              <a:buNone/>
              <a:defRPr sz="3200"/>
            </a:lvl7pPr>
            <a:lvl8pPr lvl="7" algn="ctr" rtl="0">
              <a:lnSpc>
                <a:spcPct val="100000"/>
              </a:lnSpc>
              <a:spcBef>
                <a:spcPts val="0"/>
              </a:spcBef>
              <a:spcAft>
                <a:spcPts val="0"/>
              </a:spcAft>
              <a:buSzPts val="3200"/>
              <a:buNone/>
              <a:defRPr sz="3200"/>
            </a:lvl8pPr>
            <a:lvl9pPr lvl="8" algn="ctr" rtl="0">
              <a:lnSpc>
                <a:spcPct val="100000"/>
              </a:lnSpc>
              <a:spcBef>
                <a:spcPts val="0"/>
              </a:spcBef>
              <a:spcAft>
                <a:spcPts val="0"/>
              </a:spcAft>
              <a:buSzPts val="3200"/>
              <a:buNone/>
              <a:defRPr sz="3200"/>
            </a:lvl9pPr>
          </a:lstStyle>
          <a:p>
            <a:r>
              <a:t>xx%</a:t>
            </a:r>
          </a:p>
        </p:txBody>
      </p:sp>
      <p:sp>
        <p:nvSpPr>
          <p:cNvPr id="266" name="Google Shape;266;p13"/>
          <p:cNvSpPr txBox="1">
            <a:spLocks noGrp="1"/>
          </p:cNvSpPr>
          <p:nvPr>
            <p:ph type="subTitle" idx="14"/>
          </p:nvPr>
        </p:nvSpPr>
        <p:spPr>
          <a:xfrm>
            <a:off x="5679747" y="2998348"/>
            <a:ext cx="2641500" cy="371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400">
                <a:latin typeface="Be Vietnam"/>
                <a:ea typeface="Be Vietnam"/>
                <a:cs typeface="Be Vietnam"/>
                <a:sym typeface="Be Vietnam"/>
              </a:defRPr>
            </a:lvl1pPr>
            <a:lvl2pPr lvl="1" rtl="0">
              <a:lnSpc>
                <a:spcPct val="100000"/>
              </a:lnSpc>
              <a:spcBef>
                <a:spcPts val="0"/>
              </a:spcBef>
              <a:spcAft>
                <a:spcPts val="0"/>
              </a:spcAft>
              <a:buNone/>
              <a:defRPr sz="2400">
                <a:latin typeface="Be Vietnam"/>
                <a:ea typeface="Be Vietnam"/>
                <a:cs typeface="Be Vietnam"/>
                <a:sym typeface="Be Vietnam"/>
              </a:defRPr>
            </a:lvl2pPr>
            <a:lvl3pPr lvl="2" rtl="0">
              <a:lnSpc>
                <a:spcPct val="100000"/>
              </a:lnSpc>
              <a:spcBef>
                <a:spcPts val="0"/>
              </a:spcBef>
              <a:spcAft>
                <a:spcPts val="0"/>
              </a:spcAft>
              <a:buNone/>
              <a:defRPr sz="2400">
                <a:latin typeface="Be Vietnam"/>
                <a:ea typeface="Be Vietnam"/>
                <a:cs typeface="Be Vietnam"/>
                <a:sym typeface="Be Vietnam"/>
              </a:defRPr>
            </a:lvl3pPr>
            <a:lvl4pPr lvl="3" rtl="0">
              <a:lnSpc>
                <a:spcPct val="100000"/>
              </a:lnSpc>
              <a:spcBef>
                <a:spcPts val="0"/>
              </a:spcBef>
              <a:spcAft>
                <a:spcPts val="0"/>
              </a:spcAft>
              <a:buNone/>
              <a:defRPr sz="2400">
                <a:latin typeface="Be Vietnam"/>
                <a:ea typeface="Be Vietnam"/>
                <a:cs typeface="Be Vietnam"/>
                <a:sym typeface="Be Vietnam"/>
              </a:defRPr>
            </a:lvl4pPr>
            <a:lvl5pPr lvl="4" rtl="0">
              <a:lnSpc>
                <a:spcPct val="100000"/>
              </a:lnSpc>
              <a:spcBef>
                <a:spcPts val="0"/>
              </a:spcBef>
              <a:spcAft>
                <a:spcPts val="0"/>
              </a:spcAft>
              <a:buNone/>
              <a:defRPr sz="2400">
                <a:latin typeface="Be Vietnam"/>
                <a:ea typeface="Be Vietnam"/>
                <a:cs typeface="Be Vietnam"/>
                <a:sym typeface="Be Vietnam"/>
              </a:defRPr>
            </a:lvl5pPr>
            <a:lvl6pPr lvl="5" rtl="0">
              <a:lnSpc>
                <a:spcPct val="100000"/>
              </a:lnSpc>
              <a:spcBef>
                <a:spcPts val="0"/>
              </a:spcBef>
              <a:spcAft>
                <a:spcPts val="0"/>
              </a:spcAft>
              <a:buNone/>
              <a:defRPr sz="2400">
                <a:latin typeface="Be Vietnam"/>
                <a:ea typeface="Be Vietnam"/>
                <a:cs typeface="Be Vietnam"/>
                <a:sym typeface="Be Vietnam"/>
              </a:defRPr>
            </a:lvl6pPr>
            <a:lvl7pPr lvl="6" rtl="0">
              <a:lnSpc>
                <a:spcPct val="100000"/>
              </a:lnSpc>
              <a:spcBef>
                <a:spcPts val="0"/>
              </a:spcBef>
              <a:spcAft>
                <a:spcPts val="0"/>
              </a:spcAft>
              <a:buNone/>
              <a:defRPr sz="2400">
                <a:latin typeface="Be Vietnam"/>
                <a:ea typeface="Be Vietnam"/>
                <a:cs typeface="Be Vietnam"/>
                <a:sym typeface="Be Vietnam"/>
              </a:defRPr>
            </a:lvl7pPr>
            <a:lvl8pPr lvl="7" rtl="0">
              <a:lnSpc>
                <a:spcPct val="100000"/>
              </a:lnSpc>
              <a:spcBef>
                <a:spcPts val="0"/>
              </a:spcBef>
              <a:spcAft>
                <a:spcPts val="0"/>
              </a:spcAft>
              <a:buNone/>
              <a:defRPr sz="2400">
                <a:latin typeface="Be Vietnam"/>
                <a:ea typeface="Be Vietnam"/>
                <a:cs typeface="Be Vietnam"/>
                <a:sym typeface="Be Vietnam"/>
              </a:defRPr>
            </a:lvl8pPr>
            <a:lvl9pPr lvl="8" rtl="0">
              <a:lnSpc>
                <a:spcPct val="100000"/>
              </a:lnSpc>
              <a:spcBef>
                <a:spcPts val="0"/>
              </a:spcBef>
              <a:spcAft>
                <a:spcPts val="0"/>
              </a:spcAft>
              <a:buNone/>
              <a:defRPr sz="2400">
                <a:latin typeface="Be Vietnam"/>
                <a:ea typeface="Be Vietnam"/>
                <a:cs typeface="Be Vietnam"/>
                <a:sym typeface="Be Vietnam"/>
              </a:defRPr>
            </a:lvl9pPr>
          </a:lstStyle>
          <a:p>
            <a:endParaRPr/>
          </a:p>
        </p:txBody>
      </p:sp>
      <p:sp>
        <p:nvSpPr>
          <p:cNvPr id="267" name="Google Shape;267;p13"/>
          <p:cNvSpPr txBox="1">
            <a:spLocks noGrp="1"/>
          </p:cNvSpPr>
          <p:nvPr>
            <p:ph type="subTitle" idx="15"/>
          </p:nvPr>
        </p:nvSpPr>
        <p:spPr>
          <a:xfrm>
            <a:off x="5679747" y="3343645"/>
            <a:ext cx="2641500" cy="699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68" name="Google Shape;268;p13"/>
          <p:cNvSpPr/>
          <p:nvPr/>
        </p:nvSpPr>
        <p:spPr>
          <a:xfrm>
            <a:off x="7854850" y="4360075"/>
            <a:ext cx="879900" cy="879900"/>
          </a:xfrm>
          <a:prstGeom prst="ellipse">
            <a:avLst/>
          </a:pr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3"/>
          <p:cNvSpPr/>
          <p:nvPr/>
        </p:nvSpPr>
        <p:spPr>
          <a:xfrm>
            <a:off x="7851400" y="-96475"/>
            <a:ext cx="886800" cy="886800"/>
          </a:xfrm>
          <a:prstGeom prst="ellipse">
            <a:avLst/>
          </a:prstGeom>
          <a:gradFill>
            <a:gsLst>
              <a:gs pos="0">
                <a:schemeClr val="dk2"/>
              </a:gs>
              <a:gs pos="65000">
                <a:schemeClr val="accen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0" name="Google Shape;270;p13"/>
          <p:cNvGrpSpPr/>
          <p:nvPr/>
        </p:nvGrpSpPr>
        <p:grpSpPr>
          <a:xfrm>
            <a:off x="204879" y="4467006"/>
            <a:ext cx="879902" cy="482112"/>
            <a:chOff x="7800376" y="840931"/>
            <a:chExt cx="684163" cy="374834"/>
          </a:xfrm>
        </p:grpSpPr>
        <p:grpSp>
          <p:nvGrpSpPr>
            <p:cNvPr id="271" name="Google Shape;271;p13"/>
            <p:cNvGrpSpPr/>
            <p:nvPr/>
          </p:nvGrpSpPr>
          <p:grpSpPr>
            <a:xfrm>
              <a:off x="7800376" y="840931"/>
              <a:ext cx="684163" cy="50589"/>
              <a:chOff x="689325" y="440150"/>
              <a:chExt cx="2702067" cy="199800"/>
            </a:xfrm>
          </p:grpSpPr>
          <p:sp>
            <p:nvSpPr>
              <p:cNvPr id="272" name="Google Shape;272;p13"/>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3"/>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3"/>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3"/>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3"/>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 name="Google Shape;277;p13"/>
            <p:cNvGrpSpPr/>
            <p:nvPr/>
          </p:nvGrpSpPr>
          <p:grpSpPr>
            <a:xfrm>
              <a:off x="7800376" y="1003054"/>
              <a:ext cx="684163" cy="50589"/>
              <a:chOff x="689325" y="440150"/>
              <a:chExt cx="2702067" cy="199800"/>
            </a:xfrm>
          </p:grpSpPr>
          <p:sp>
            <p:nvSpPr>
              <p:cNvPr id="278" name="Google Shape;278;p13"/>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3"/>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3"/>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3"/>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3"/>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 name="Google Shape;283;p13"/>
            <p:cNvGrpSpPr/>
            <p:nvPr/>
          </p:nvGrpSpPr>
          <p:grpSpPr>
            <a:xfrm>
              <a:off x="7800376" y="1165176"/>
              <a:ext cx="684163" cy="50589"/>
              <a:chOff x="689325" y="440150"/>
              <a:chExt cx="2702067" cy="199800"/>
            </a:xfrm>
          </p:grpSpPr>
          <p:sp>
            <p:nvSpPr>
              <p:cNvPr id="284" name="Google Shape;284;p13"/>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3"/>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3"/>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3"/>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3"/>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p:cSld name="CUSTOM_24">
    <p:spTree>
      <p:nvGrpSpPr>
        <p:cNvPr id="1" name="Shape 632"/>
        <p:cNvGrpSpPr/>
        <p:nvPr/>
      </p:nvGrpSpPr>
      <p:grpSpPr>
        <a:xfrm>
          <a:off x="0" y="0"/>
          <a:ext cx="0" cy="0"/>
          <a:chOff x="0" y="0"/>
          <a:chExt cx="0" cy="0"/>
        </a:xfrm>
      </p:grpSpPr>
      <p:sp>
        <p:nvSpPr>
          <p:cNvPr id="633" name="Google Shape;633;p26"/>
          <p:cNvSpPr/>
          <p:nvPr/>
        </p:nvSpPr>
        <p:spPr>
          <a:xfrm>
            <a:off x="277350" y="274200"/>
            <a:ext cx="8589300" cy="4595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6"/>
          <p:cNvSpPr/>
          <p:nvPr/>
        </p:nvSpPr>
        <p:spPr>
          <a:xfrm>
            <a:off x="7873225" y="4625"/>
            <a:ext cx="886800" cy="886800"/>
          </a:xfrm>
          <a:prstGeom prst="ellipse">
            <a:avLst/>
          </a:prstGeom>
          <a:gradFill>
            <a:gsLst>
              <a:gs pos="0">
                <a:schemeClr val="dk2"/>
              </a:gs>
              <a:gs pos="65000">
                <a:schemeClr val="accen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5" name="Google Shape;635;p26"/>
          <p:cNvGrpSpPr/>
          <p:nvPr/>
        </p:nvGrpSpPr>
        <p:grpSpPr>
          <a:xfrm>
            <a:off x="91837" y="3630325"/>
            <a:ext cx="1173050" cy="1147909"/>
            <a:chOff x="91837" y="3630325"/>
            <a:chExt cx="1173050" cy="1147909"/>
          </a:xfrm>
        </p:grpSpPr>
        <p:grpSp>
          <p:nvGrpSpPr>
            <p:cNvPr id="636" name="Google Shape;636;p26"/>
            <p:cNvGrpSpPr/>
            <p:nvPr/>
          </p:nvGrpSpPr>
          <p:grpSpPr>
            <a:xfrm>
              <a:off x="385095" y="4296115"/>
              <a:ext cx="879793" cy="482118"/>
              <a:chOff x="7897295" y="570815"/>
              <a:chExt cx="879793" cy="482118"/>
            </a:xfrm>
          </p:grpSpPr>
          <p:grpSp>
            <p:nvGrpSpPr>
              <p:cNvPr id="637" name="Google Shape;637;p26"/>
              <p:cNvGrpSpPr/>
              <p:nvPr/>
            </p:nvGrpSpPr>
            <p:grpSpPr>
              <a:xfrm>
                <a:off x="7897295" y="570815"/>
                <a:ext cx="879793" cy="65075"/>
                <a:chOff x="689325" y="440150"/>
                <a:chExt cx="2702067" cy="199800"/>
              </a:xfrm>
            </p:grpSpPr>
            <p:sp>
              <p:nvSpPr>
                <p:cNvPr id="638" name="Google Shape;638;p26"/>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6"/>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6"/>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6"/>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6"/>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3" name="Google Shape;643;p26"/>
              <p:cNvGrpSpPr/>
              <p:nvPr/>
            </p:nvGrpSpPr>
            <p:grpSpPr>
              <a:xfrm>
                <a:off x="7897295" y="779337"/>
                <a:ext cx="879793" cy="65075"/>
                <a:chOff x="689325" y="440150"/>
                <a:chExt cx="2702067" cy="199800"/>
              </a:xfrm>
            </p:grpSpPr>
            <p:sp>
              <p:nvSpPr>
                <p:cNvPr id="644" name="Google Shape;644;p26"/>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6"/>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6"/>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6"/>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6"/>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9" name="Google Shape;649;p26"/>
              <p:cNvGrpSpPr/>
              <p:nvPr/>
            </p:nvGrpSpPr>
            <p:grpSpPr>
              <a:xfrm>
                <a:off x="7897295" y="987859"/>
                <a:ext cx="879793" cy="65075"/>
                <a:chOff x="689325" y="440150"/>
                <a:chExt cx="2702067" cy="199800"/>
              </a:xfrm>
            </p:grpSpPr>
            <p:sp>
              <p:nvSpPr>
                <p:cNvPr id="650" name="Google Shape;650;p26"/>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6"/>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6"/>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6"/>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6"/>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55" name="Google Shape;655;p26"/>
            <p:cNvSpPr/>
            <p:nvPr/>
          </p:nvSpPr>
          <p:spPr>
            <a:xfrm>
              <a:off x="91837" y="3630325"/>
              <a:ext cx="482100" cy="482100"/>
            </a:xfrm>
            <a:prstGeom prst="ellipse">
              <a:avLst/>
            </a:prstGeom>
            <a:gradFill>
              <a:gsLst>
                <a:gs pos="0">
                  <a:schemeClr val="lt1"/>
                </a:gs>
                <a:gs pos="100000">
                  <a:schemeClr val="lt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CUSTOM_25">
    <p:spTree>
      <p:nvGrpSpPr>
        <p:cNvPr id="1" name="Shape 656"/>
        <p:cNvGrpSpPr/>
        <p:nvPr/>
      </p:nvGrpSpPr>
      <p:grpSpPr>
        <a:xfrm>
          <a:off x="0" y="0"/>
          <a:ext cx="0" cy="0"/>
          <a:chOff x="0" y="0"/>
          <a:chExt cx="0" cy="0"/>
        </a:xfrm>
      </p:grpSpPr>
      <p:sp>
        <p:nvSpPr>
          <p:cNvPr id="657" name="Google Shape;657;p27"/>
          <p:cNvSpPr/>
          <p:nvPr/>
        </p:nvSpPr>
        <p:spPr>
          <a:xfrm>
            <a:off x="277350" y="274200"/>
            <a:ext cx="8589300" cy="4595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7"/>
          <p:cNvSpPr/>
          <p:nvPr/>
        </p:nvSpPr>
        <p:spPr>
          <a:xfrm>
            <a:off x="-262197" y="4198625"/>
            <a:ext cx="1079100" cy="1079100"/>
          </a:xfrm>
          <a:prstGeom prst="ellipse">
            <a:avLst/>
          </a:prstGeom>
          <a:gradFill>
            <a:gsLst>
              <a:gs pos="0">
                <a:schemeClr val="dk2"/>
              </a:gs>
              <a:gs pos="65000">
                <a:schemeClr val="accent1"/>
              </a:gs>
              <a:gs pos="100000">
                <a:schemeClr val="lt2"/>
              </a:gs>
            </a:gsLst>
            <a:lin ang="189007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7"/>
          <p:cNvSpPr/>
          <p:nvPr/>
        </p:nvSpPr>
        <p:spPr>
          <a:xfrm>
            <a:off x="6785850" y="-188000"/>
            <a:ext cx="879900" cy="879900"/>
          </a:xfrm>
          <a:prstGeom prst="ellipse">
            <a:avLst/>
          </a:prstGeom>
          <a:gradFill>
            <a:gsLst>
              <a:gs pos="0">
                <a:schemeClr val="lt1"/>
              </a:gs>
              <a:gs pos="100000">
                <a:schemeClr val="l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0" name="Google Shape;660;p27"/>
          <p:cNvGrpSpPr/>
          <p:nvPr/>
        </p:nvGrpSpPr>
        <p:grpSpPr>
          <a:xfrm>
            <a:off x="690968" y="4215419"/>
            <a:ext cx="472483" cy="482112"/>
            <a:chOff x="7800376" y="840931"/>
            <a:chExt cx="367376" cy="374834"/>
          </a:xfrm>
        </p:grpSpPr>
        <p:grpSp>
          <p:nvGrpSpPr>
            <p:cNvPr id="661" name="Google Shape;661;p27"/>
            <p:cNvGrpSpPr/>
            <p:nvPr/>
          </p:nvGrpSpPr>
          <p:grpSpPr>
            <a:xfrm>
              <a:off x="7800376" y="840931"/>
              <a:ext cx="367376" cy="50589"/>
              <a:chOff x="689325" y="440150"/>
              <a:chExt cx="1450933" cy="199800"/>
            </a:xfrm>
          </p:grpSpPr>
          <p:sp>
            <p:nvSpPr>
              <p:cNvPr id="662" name="Google Shape;662;p27"/>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7"/>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7"/>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5" name="Google Shape;665;p27"/>
            <p:cNvGrpSpPr/>
            <p:nvPr/>
          </p:nvGrpSpPr>
          <p:grpSpPr>
            <a:xfrm>
              <a:off x="7800376" y="1003054"/>
              <a:ext cx="367376" cy="50589"/>
              <a:chOff x="689325" y="440150"/>
              <a:chExt cx="1450933" cy="199800"/>
            </a:xfrm>
          </p:grpSpPr>
          <p:sp>
            <p:nvSpPr>
              <p:cNvPr id="666" name="Google Shape;666;p27"/>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7"/>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7"/>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27"/>
            <p:cNvGrpSpPr/>
            <p:nvPr/>
          </p:nvGrpSpPr>
          <p:grpSpPr>
            <a:xfrm>
              <a:off x="7800376" y="1165176"/>
              <a:ext cx="367376" cy="50589"/>
              <a:chOff x="689325" y="440150"/>
              <a:chExt cx="1450933" cy="199800"/>
            </a:xfrm>
          </p:grpSpPr>
          <p:sp>
            <p:nvSpPr>
              <p:cNvPr id="670" name="Google Shape;670;p27"/>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7"/>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7"/>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73" name="Google Shape;673;p27"/>
          <p:cNvGrpSpPr/>
          <p:nvPr/>
        </p:nvGrpSpPr>
        <p:grpSpPr>
          <a:xfrm>
            <a:off x="7829269" y="430869"/>
            <a:ext cx="879902" cy="482112"/>
            <a:chOff x="7800376" y="840931"/>
            <a:chExt cx="684163" cy="374834"/>
          </a:xfrm>
        </p:grpSpPr>
        <p:grpSp>
          <p:nvGrpSpPr>
            <p:cNvPr id="674" name="Google Shape;674;p27"/>
            <p:cNvGrpSpPr/>
            <p:nvPr/>
          </p:nvGrpSpPr>
          <p:grpSpPr>
            <a:xfrm>
              <a:off x="7800376" y="840931"/>
              <a:ext cx="684163" cy="50589"/>
              <a:chOff x="689325" y="440150"/>
              <a:chExt cx="2702067" cy="199800"/>
            </a:xfrm>
          </p:grpSpPr>
          <p:sp>
            <p:nvSpPr>
              <p:cNvPr id="675" name="Google Shape;675;p27"/>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7"/>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7"/>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7"/>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7"/>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0" name="Google Shape;680;p27"/>
            <p:cNvGrpSpPr/>
            <p:nvPr/>
          </p:nvGrpSpPr>
          <p:grpSpPr>
            <a:xfrm>
              <a:off x="7800376" y="1003054"/>
              <a:ext cx="684163" cy="50589"/>
              <a:chOff x="689325" y="440150"/>
              <a:chExt cx="2702067" cy="199800"/>
            </a:xfrm>
          </p:grpSpPr>
          <p:sp>
            <p:nvSpPr>
              <p:cNvPr id="681" name="Google Shape;681;p27"/>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7"/>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27"/>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27"/>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7"/>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6" name="Google Shape;686;p27"/>
            <p:cNvGrpSpPr/>
            <p:nvPr/>
          </p:nvGrpSpPr>
          <p:grpSpPr>
            <a:xfrm>
              <a:off x="7800376" y="1165176"/>
              <a:ext cx="684163" cy="50589"/>
              <a:chOff x="689325" y="440150"/>
              <a:chExt cx="2702067" cy="199800"/>
            </a:xfrm>
          </p:grpSpPr>
          <p:sp>
            <p:nvSpPr>
              <p:cNvPr id="687" name="Google Shape;687;p27"/>
              <p:cNvSpPr/>
              <p:nvPr/>
            </p:nvSpPr>
            <p:spPr>
              <a:xfrm>
                <a:off x="6893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7"/>
              <p:cNvSpPr/>
              <p:nvPr/>
            </p:nvSpPr>
            <p:spPr>
              <a:xfrm>
                <a:off x="13148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7"/>
              <p:cNvSpPr/>
              <p:nvPr/>
            </p:nvSpPr>
            <p:spPr>
              <a:xfrm>
                <a:off x="1940458"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7"/>
              <p:cNvSpPr/>
              <p:nvPr/>
            </p:nvSpPr>
            <p:spPr>
              <a:xfrm>
                <a:off x="2566025"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7"/>
              <p:cNvSpPr/>
              <p:nvPr/>
            </p:nvSpPr>
            <p:spPr>
              <a:xfrm>
                <a:off x="3191592" y="440150"/>
                <a:ext cx="199800" cy="199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dk2"/>
            </a:gs>
            <a:gs pos="65000">
              <a:schemeClr val="accent1"/>
            </a:gs>
            <a:gs pos="100000">
              <a:schemeClr val="lt2"/>
            </a:gs>
          </a:gsLst>
          <a:lin ang="18900044"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387600"/>
            <a:ext cx="7704000" cy="592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200"/>
              <a:buFont typeface="Be Vietnam"/>
              <a:buNone/>
              <a:defRPr sz="3200">
                <a:solidFill>
                  <a:schemeClr val="dk1"/>
                </a:solidFill>
                <a:latin typeface="Be Vietnam"/>
                <a:ea typeface="Be Vietnam"/>
                <a:cs typeface="Be Vietnam"/>
                <a:sym typeface="Be Vietnam"/>
              </a:defRPr>
            </a:lvl1pPr>
            <a:lvl2pPr lvl="1"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2pPr>
            <a:lvl3pPr lvl="2"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3pPr>
            <a:lvl4pPr lvl="3"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4pPr>
            <a:lvl5pPr lvl="4"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5pPr>
            <a:lvl6pPr lvl="5"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6pPr>
            <a:lvl7pPr lvl="6"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7pPr>
            <a:lvl8pPr lvl="7"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8pPr>
            <a:lvl9pPr lvl="8" algn="ctr" rtl="0">
              <a:spcBef>
                <a:spcPts val="0"/>
              </a:spcBef>
              <a:spcAft>
                <a:spcPts val="0"/>
              </a:spcAft>
              <a:buClr>
                <a:schemeClr val="dk1"/>
              </a:buClr>
              <a:buSzPts val="3600"/>
              <a:buFont typeface="Be Vietnam"/>
              <a:buNone/>
              <a:defRPr sz="3600">
                <a:solidFill>
                  <a:schemeClr val="dk1"/>
                </a:solidFill>
                <a:latin typeface="Be Vietnam"/>
                <a:ea typeface="Be Vietnam"/>
                <a:cs typeface="Be Vietnam"/>
                <a:sym typeface="Be Vietnam"/>
              </a:defRPr>
            </a:lvl9pPr>
          </a:lstStyle>
          <a:p>
            <a:endParaRPr/>
          </a:p>
        </p:txBody>
      </p:sp>
      <p:sp>
        <p:nvSpPr>
          <p:cNvPr id="7" name="Google Shape;7;p1"/>
          <p:cNvSpPr txBox="1">
            <a:spLocks noGrp="1"/>
          </p:cNvSpPr>
          <p:nvPr>
            <p:ph type="body" idx="1"/>
          </p:nvPr>
        </p:nvSpPr>
        <p:spPr>
          <a:xfrm>
            <a:off x="720000" y="1300850"/>
            <a:ext cx="7704000" cy="3267900"/>
          </a:xfrm>
          <a:prstGeom prst="rect">
            <a:avLst/>
          </a:prstGeom>
          <a:noFill/>
          <a:ln>
            <a:noFill/>
          </a:ln>
        </p:spPr>
        <p:txBody>
          <a:bodyPr spcFirstLastPara="1" wrap="square" lIns="91425" tIns="91425" rIns="91425" bIns="91425" anchor="ctr" anchorCtr="0">
            <a:noAutofit/>
          </a:bodyPr>
          <a:lstStyle>
            <a:lvl1pPr marL="457200" lvl="0"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1pPr>
            <a:lvl2pPr marL="914400" lvl="1"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2pPr>
            <a:lvl3pPr marL="1371600" lvl="2"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3pPr>
            <a:lvl4pPr marL="1828800" lvl="3"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4pPr>
            <a:lvl5pPr marL="2286000" lvl="4"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5pPr>
            <a:lvl6pPr marL="2743200" lvl="5"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6pPr>
            <a:lvl7pPr marL="3200400" lvl="6"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7pPr>
            <a:lvl8pPr marL="3657600" lvl="7"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8pPr>
            <a:lvl9pPr marL="4114800" lvl="8" indent="-330200">
              <a:lnSpc>
                <a:spcPct val="100000"/>
              </a:lnSpc>
              <a:spcBef>
                <a:spcPts val="0"/>
              </a:spcBef>
              <a:spcAft>
                <a:spcPts val="0"/>
              </a:spcAft>
              <a:buClr>
                <a:schemeClr val="dk1"/>
              </a:buClr>
              <a:buSzPts val="1600"/>
              <a:buFont typeface="Be Vietnam"/>
              <a:buChar char="■"/>
              <a:defRPr sz="1600">
                <a:solidFill>
                  <a:schemeClr val="dk1"/>
                </a:solidFill>
                <a:latin typeface="Be Vietnam"/>
                <a:ea typeface="Be Vietnam"/>
                <a:cs typeface="Be Vietnam"/>
                <a:sym typeface="Be Vietna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8" r:id="rId2"/>
    <p:sldLayoutId id="2147483659" r:id="rId3"/>
    <p:sldLayoutId id="2147483672" r:id="rId4"/>
    <p:sldLayoutId id="214748367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31"/>
          <p:cNvSpPr txBox="1">
            <a:spLocks noGrp="1"/>
          </p:cNvSpPr>
          <p:nvPr>
            <p:ph type="ctrTitle"/>
          </p:nvPr>
        </p:nvSpPr>
        <p:spPr>
          <a:xfrm>
            <a:off x="722375" y="1446313"/>
            <a:ext cx="4581000" cy="216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latin typeface="Abadi" panose="020B0604020104020204" pitchFamily="34" charset="0"/>
                <a:cs typeface="Aharoni" panose="02010803020104030203" pitchFamily="2" charset="-79"/>
              </a:rPr>
              <a:t>DISCIPLE THE GENERATIONS</a:t>
            </a:r>
            <a:endParaRPr dirty="0">
              <a:latin typeface="Abadi" panose="020B0604020104020204" pitchFamily="34" charset="0"/>
              <a:cs typeface="Aharoni" panose="02010803020104030203" pitchFamily="2" charset="-79"/>
            </a:endParaRPr>
          </a:p>
        </p:txBody>
      </p:sp>
      <p:sp>
        <p:nvSpPr>
          <p:cNvPr id="703" name="Google Shape;703;p31"/>
          <p:cNvSpPr txBox="1">
            <a:spLocks noGrp="1"/>
          </p:cNvSpPr>
          <p:nvPr>
            <p:ph type="subTitle" idx="1"/>
          </p:nvPr>
        </p:nvSpPr>
        <p:spPr>
          <a:xfrm>
            <a:off x="722375" y="3489538"/>
            <a:ext cx="4581000" cy="46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latin typeface="Abadi" panose="020B0604020104020204" pitchFamily="34" charset="0"/>
              </a:rPr>
              <a:t>Post sermon CG discussion</a:t>
            </a:r>
          </a:p>
          <a:p>
            <a:pPr marL="0" lvl="0" indent="0" algn="l" rtl="0">
              <a:spcBef>
                <a:spcPts val="0"/>
              </a:spcBef>
              <a:spcAft>
                <a:spcPts val="0"/>
              </a:spcAft>
              <a:buNone/>
            </a:pPr>
            <a:r>
              <a:rPr lang="en" dirty="0">
                <a:latin typeface="Abadi" panose="020B0604020104020204" pitchFamily="34" charset="0"/>
              </a:rPr>
              <a:t>for week 24</a:t>
            </a:r>
            <a:r>
              <a:rPr lang="en" baseline="30000" dirty="0">
                <a:latin typeface="Abadi" panose="020B0604020104020204" pitchFamily="34" charset="0"/>
              </a:rPr>
              <a:t>th</a:t>
            </a:r>
            <a:r>
              <a:rPr lang="en" dirty="0">
                <a:latin typeface="Abadi" panose="020B0604020104020204" pitchFamily="34" charset="0"/>
              </a:rPr>
              <a:t> Jan – 30</a:t>
            </a:r>
            <a:r>
              <a:rPr lang="en" baseline="30000" dirty="0">
                <a:latin typeface="Abadi" panose="020B0604020104020204" pitchFamily="34" charset="0"/>
              </a:rPr>
              <a:t>th</a:t>
            </a:r>
            <a:r>
              <a:rPr lang="en" dirty="0">
                <a:latin typeface="Abadi" panose="020B0604020104020204" pitchFamily="34" charset="0"/>
              </a:rPr>
              <a:t> Jan</a:t>
            </a:r>
            <a:endParaRPr dirty="0">
              <a:latin typeface="Abadi" panose="020B0604020104020204" pitchFamily="34" charset="0"/>
            </a:endParaRPr>
          </a:p>
        </p:txBody>
      </p:sp>
      <p:grpSp>
        <p:nvGrpSpPr>
          <p:cNvPr id="705" name="Google Shape;705;p31"/>
          <p:cNvGrpSpPr/>
          <p:nvPr/>
        </p:nvGrpSpPr>
        <p:grpSpPr>
          <a:xfrm>
            <a:off x="7986519" y="691894"/>
            <a:ext cx="472483" cy="482112"/>
            <a:chOff x="7800376" y="840931"/>
            <a:chExt cx="367376" cy="374834"/>
          </a:xfrm>
        </p:grpSpPr>
        <p:grpSp>
          <p:nvGrpSpPr>
            <p:cNvPr id="706" name="Google Shape;706;p31"/>
            <p:cNvGrpSpPr/>
            <p:nvPr/>
          </p:nvGrpSpPr>
          <p:grpSpPr>
            <a:xfrm>
              <a:off x="7800376" y="840931"/>
              <a:ext cx="367376" cy="50589"/>
              <a:chOff x="689325" y="440150"/>
              <a:chExt cx="1450933" cy="199800"/>
            </a:xfrm>
          </p:grpSpPr>
          <p:sp>
            <p:nvSpPr>
              <p:cNvPr id="707" name="Google Shape;707;p31"/>
              <p:cNvSpPr/>
              <p:nvPr/>
            </p:nvSpPr>
            <p:spPr>
              <a:xfrm>
                <a:off x="6893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1"/>
              <p:cNvSpPr/>
              <p:nvPr/>
            </p:nvSpPr>
            <p:spPr>
              <a:xfrm>
                <a:off x="13148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1"/>
              <p:cNvSpPr/>
              <p:nvPr/>
            </p:nvSpPr>
            <p:spPr>
              <a:xfrm>
                <a:off x="1940458"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0" name="Google Shape;710;p31"/>
            <p:cNvGrpSpPr/>
            <p:nvPr/>
          </p:nvGrpSpPr>
          <p:grpSpPr>
            <a:xfrm>
              <a:off x="7800376" y="1003054"/>
              <a:ext cx="367376" cy="50589"/>
              <a:chOff x="689325" y="440150"/>
              <a:chExt cx="1450933" cy="199800"/>
            </a:xfrm>
          </p:grpSpPr>
          <p:sp>
            <p:nvSpPr>
              <p:cNvPr id="711" name="Google Shape;711;p31"/>
              <p:cNvSpPr/>
              <p:nvPr/>
            </p:nvSpPr>
            <p:spPr>
              <a:xfrm>
                <a:off x="6893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1"/>
              <p:cNvSpPr/>
              <p:nvPr/>
            </p:nvSpPr>
            <p:spPr>
              <a:xfrm>
                <a:off x="13148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31"/>
              <p:cNvSpPr/>
              <p:nvPr/>
            </p:nvSpPr>
            <p:spPr>
              <a:xfrm>
                <a:off x="1940458"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4" name="Google Shape;714;p31"/>
            <p:cNvGrpSpPr/>
            <p:nvPr/>
          </p:nvGrpSpPr>
          <p:grpSpPr>
            <a:xfrm>
              <a:off x="7800376" y="1165176"/>
              <a:ext cx="367376" cy="50589"/>
              <a:chOff x="689325" y="440150"/>
              <a:chExt cx="1450933" cy="199800"/>
            </a:xfrm>
          </p:grpSpPr>
          <p:sp>
            <p:nvSpPr>
              <p:cNvPr id="715" name="Google Shape;715;p31"/>
              <p:cNvSpPr/>
              <p:nvPr/>
            </p:nvSpPr>
            <p:spPr>
              <a:xfrm>
                <a:off x="689325"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1"/>
              <p:cNvSpPr/>
              <p:nvPr/>
            </p:nvSpPr>
            <p:spPr>
              <a:xfrm>
                <a:off x="1314892"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1"/>
              <p:cNvSpPr/>
              <p:nvPr/>
            </p:nvSpPr>
            <p:spPr>
              <a:xfrm>
                <a:off x="1940458" y="440150"/>
                <a:ext cx="199800" cy="19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18" name="Google Shape;718;p31"/>
          <p:cNvSpPr txBox="1"/>
          <p:nvPr/>
        </p:nvSpPr>
        <p:spPr>
          <a:xfrm>
            <a:off x="722375" y="198501"/>
            <a:ext cx="1920300" cy="2262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endParaRPr sz="1200" dirty="0">
              <a:solidFill>
                <a:schemeClr val="accent1"/>
              </a:solidFill>
              <a:latin typeface="Be Vietnam"/>
              <a:ea typeface="Be Vietnam"/>
              <a:cs typeface="Be Vietnam"/>
              <a:sym typeface="Be Vietnam"/>
            </a:endParaRPr>
          </a:p>
        </p:txBody>
      </p:sp>
      <p:pic>
        <p:nvPicPr>
          <p:cNvPr id="20" name="Picture 19" descr="A person holding a baby&#10;&#10;Description automatically generated">
            <a:extLst>
              <a:ext uri="{FF2B5EF4-FFF2-40B4-BE49-F238E27FC236}">
                <a16:creationId xmlns:a16="http://schemas.microsoft.com/office/drawing/2014/main" id="{5D3792E4-39C0-4282-9659-B4C7D5314686}"/>
              </a:ext>
            </a:extLst>
          </p:cNvPr>
          <p:cNvPicPr>
            <a:picLocks noChangeAspect="1"/>
          </p:cNvPicPr>
          <p:nvPr/>
        </p:nvPicPr>
        <p:blipFill rotWithShape="1">
          <a:blip r:embed="rId3"/>
          <a:srcRect l="29357"/>
          <a:stretch/>
        </p:blipFill>
        <p:spPr>
          <a:xfrm>
            <a:off x="5471032" y="522514"/>
            <a:ext cx="3155678" cy="46209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206EBFF4-F0D3-4036-9451-AB25397FB26C}"/>
              </a:ext>
            </a:extLst>
          </p:cNvPr>
          <p:cNvSpPr txBox="1"/>
          <p:nvPr/>
        </p:nvSpPr>
        <p:spPr>
          <a:xfrm>
            <a:off x="643841" y="1116975"/>
            <a:ext cx="8321404" cy="707886"/>
          </a:xfrm>
          <a:prstGeom prst="rect">
            <a:avLst/>
          </a:prstGeom>
          <a:noFill/>
        </p:spPr>
        <p:txBody>
          <a:bodyPr wrap="square">
            <a:spAutoFit/>
          </a:bodyPr>
          <a:lstStyle/>
          <a:p>
            <a:pPr algn="just"/>
            <a:r>
              <a:rPr lang="en-SG" sz="2000" dirty="0">
                <a:latin typeface="Calibri" panose="020F0502020204030204" pitchFamily="34" charset="0"/>
                <a:ea typeface="DengXian" panose="02010600030101010101" pitchFamily="2" charset="-122"/>
              </a:rPr>
              <a:t>Suggested activity : </a:t>
            </a:r>
            <a:r>
              <a:rPr lang="en-US" sz="2000" dirty="0">
                <a:latin typeface="Calibri" panose="020F0502020204030204" pitchFamily="34" charset="0"/>
                <a:ea typeface="DengXian" panose="02010600030101010101" pitchFamily="2" charset="-122"/>
              </a:rPr>
              <a:t>If you could choose a generation to be in - Youth, Young Adult, Middle, older adult - which would you choose? Why?</a:t>
            </a:r>
            <a:endParaRPr lang="en-SG" sz="2000" dirty="0">
              <a:latin typeface="Calibri" panose="020F0502020204030204" pitchFamily="34" charset="0"/>
              <a:ea typeface="DengXian" panose="02010600030101010101" pitchFamily="2" charset="-122"/>
            </a:endParaRPr>
          </a:p>
        </p:txBody>
      </p:sp>
      <p:pic>
        <p:nvPicPr>
          <p:cNvPr id="3" name="Picture 2" descr="A picture containing text, sign&#10;&#10;Description automatically generated">
            <a:extLst>
              <a:ext uri="{FF2B5EF4-FFF2-40B4-BE49-F238E27FC236}">
                <a16:creationId xmlns:a16="http://schemas.microsoft.com/office/drawing/2014/main" id="{E998CEFF-3758-4D67-A4F3-511F757C2802}"/>
              </a:ext>
            </a:extLst>
          </p:cNvPr>
          <p:cNvPicPr>
            <a:picLocks noChangeAspect="1"/>
          </p:cNvPicPr>
          <p:nvPr/>
        </p:nvPicPr>
        <p:blipFill>
          <a:blip r:embed="rId2"/>
          <a:stretch>
            <a:fillRect/>
          </a:stretch>
        </p:blipFill>
        <p:spPr>
          <a:xfrm>
            <a:off x="249295" y="165865"/>
            <a:ext cx="1194494" cy="1194494"/>
          </a:xfrm>
          <a:prstGeom prst="rect">
            <a:avLst/>
          </a:prstGeom>
        </p:spPr>
      </p:pic>
      <p:sp>
        <p:nvSpPr>
          <p:cNvPr id="4" name="Rectangle 3">
            <a:extLst>
              <a:ext uri="{FF2B5EF4-FFF2-40B4-BE49-F238E27FC236}">
                <a16:creationId xmlns:a16="http://schemas.microsoft.com/office/drawing/2014/main" id="{EBBDDCB4-DACC-4EA7-8873-4D9BFEBB0A8A}"/>
              </a:ext>
            </a:extLst>
          </p:cNvPr>
          <p:cNvSpPr/>
          <p:nvPr/>
        </p:nvSpPr>
        <p:spPr>
          <a:xfrm>
            <a:off x="1589289" y="314487"/>
            <a:ext cx="2544286" cy="646331"/>
          </a:xfrm>
          <a:prstGeom prst="rect">
            <a:avLst/>
          </a:prstGeom>
          <a:noFill/>
        </p:spPr>
        <p:txBody>
          <a:bodyPr wrap="none" lIns="91440" tIns="45720" rIns="91440" bIns="45720">
            <a:spAutoFit/>
          </a:bodyPr>
          <a:lstStyle/>
          <a:p>
            <a:pPr algn="ctr"/>
            <a:r>
              <a:rPr lang="en-US" sz="3600" b="0" cap="none" spc="0" dirty="0">
                <a:ln w="0"/>
                <a:solidFill>
                  <a:schemeClr val="tx1"/>
                </a:solidFill>
                <a:effectLst>
                  <a:outerShdw blurRad="38100" dist="19050" dir="2700000" algn="tl" rotWithShape="0">
                    <a:schemeClr val="dk1">
                      <a:alpha val="40000"/>
                    </a:schemeClr>
                  </a:outerShdw>
                </a:effectLst>
              </a:rPr>
              <a:t>Ice Breaker</a:t>
            </a:r>
          </a:p>
        </p:txBody>
      </p:sp>
      <p:pic>
        <p:nvPicPr>
          <p:cNvPr id="5" name="Picture 4" descr="A picture containing text&#10;&#10;Description automatically generated">
            <a:extLst>
              <a:ext uri="{FF2B5EF4-FFF2-40B4-BE49-F238E27FC236}">
                <a16:creationId xmlns:a16="http://schemas.microsoft.com/office/drawing/2014/main" id="{07DACD6C-2105-4A74-AF4C-3465639ED0C7}"/>
              </a:ext>
            </a:extLst>
          </p:cNvPr>
          <p:cNvPicPr>
            <a:picLocks noChangeAspect="1"/>
          </p:cNvPicPr>
          <p:nvPr/>
        </p:nvPicPr>
        <p:blipFill>
          <a:blip r:embed="rId3"/>
          <a:stretch>
            <a:fillRect/>
          </a:stretch>
        </p:blipFill>
        <p:spPr>
          <a:xfrm>
            <a:off x="1258159" y="1981019"/>
            <a:ext cx="6552054" cy="2632231"/>
          </a:xfrm>
          <a:prstGeom prst="rect">
            <a:avLst/>
          </a:prstGeom>
        </p:spPr>
      </p:pic>
    </p:spTree>
    <p:extLst>
      <p:ext uri="{BB962C8B-B14F-4D97-AF65-F5344CB8AC3E}">
        <p14:creationId xmlns:p14="http://schemas.microsoft.com/office/powerpoint/2010/main" val="2391120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9DBCC2-4178-40F3-9172-0785D85E255B}"/>
              </a:ext>
            </a:extLst>
          </p:cNvPr>
          <p:cNvSpPr/>
          <p:nvPr/>
        </p:nvSpPr>
        <p:spPr>
          <a:xfrm>
            <a:off x="3036969" y="2110085"/>
            <a:ext cx="3070071" cy="923330"/>
          </a:xfrm>
          <a:prstGeom prst="rect">
            <a:avLst/>
          </a:prstGeom>
          <a:noFill/>
        </p:spPr>
        <p:txBody>
          <a:bodyPr wrap="none" lIns="91440" tIns="45720" rIns="91440" bIns="45720">
            <a:spAutoFit/>
          </a:bodyPr>
          <a:lstStyle/>
          <a:p>
            <a:pPr algn="ctr"/>
            <a:r>
              <a:rPr lang="en-US" sz="5400" dirty="0">
                <a:ln w="0"/>
                <a:solidFill>
                  <a:schemeClr val="accent3"/>
                </a:solidFill>
                <a:effectLst>
                  <a:outerShdw blurRad="38100" dist="19050" dir="2700000" algn="tl" rotWithShape="0">
                    <a:schemeClr val="dk1">
                      <a:alpha val="40000"/>
                    </a:schemeClr>
                  </a:outerShdw>
                </a:effectLst>
              </a:rPr>
              <a:t>Overview</a:t>
            </a:r>
            <a:endParaRPr lang="en-US" sz="5400" b="0" cap="none" spc="0" dirty="0">
              <a:ln w="0"/>
              <a:solidFill>
                <a:schemeClr val="accent3"/>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57957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F2AB901-5C1C-478E-9C33-66133FED15A1}"/>
              </a:ext>
            </a:extLst>
          </p:cNvPr>
          <p:cNvSpPr txBox="1"/>
          <p:nvPr/>
        </p:nvSpPr>
        <p:spPr>
          <a:xfrm>
            <a:off x="361148" y="469961"/>
            <a:ext cx="8360229" cy="2841034"/>
          </a:xfrm>
          <a:prstGeom prst="rect">
            <a:avLst/>
          </a:prstGeom>
          <a:noFill/>
        </p:spPr>
        <p:txBody>
          <a:bodyPr wrap="square">
            <a:spAutoFit/>
          </a:bodyPr>
          <a:lstStyle/>
          <a:p>
            <a:pPr marL="342900" lvl="0" indent="-342900">
              <a:lnSpc>
                <a:spcPct val="107000"/>
              </a:lnSpc>
              <a:buFont typeface="Symbol" panose="05050102010706020507" pitchFamily="18" charset="2"/>
              <a:buChar char=""/>
            </a:pPr>
            <a:r>
              <a:rPr lang="en-SG" sz="2400" dirty="0">
                <a:effectLst/>
                <a:latin typeface="Calibri" panose="020F0502020204030204" pitchFamily="34" charset="0"/>
                <a:ea typeface="Calibri" panose="020F0502020204030204" pitchFamily="34" charset="0"/>
                <a:cs typeface="Times New Roman" panose="02020603050405020304" pitchFamily="18" charset="0"/>
              </a:rPr>
              <a:t>The Faith exploits are the practical expression of our mission statement. It begins with the end in mind, which is to </a:t>
            </a:r>
            <a:r>
              <a:rPr lang="en-SG" sz="2400" b="1" dirty="0">
                <a:effectLst/>
                <a:latin typeface="Calibri" panose="020F0502020204030204" pitchFamily="34" charset="0"/>
                <a:ea typeface="Calibri" panose="020F0502020204030204" pitchFamily="34" charset="0"/>
                <a:cs typeface="Times New Roman" panose="02020603050405020304" pitchFamily="18" charset="0"/>
              </a:rPr>
              <a:t>Disciple the nations</a:t>
            </a:r>
            <a:r>
              <a:rPr lang="en-SG" sz="2400" dirty="0">
                <a:effectLst/>
                <a:latin typeface="Calibri" panose="020F0502020204030204" pitchFamily="34" charset="0"/>
                <a:ea typeface="Calibri" panose="020F0502020204030204" pitchFamily="34" charset="0"/>
                <a:cs typeface="Times New Roman" panose="02020603050405020304" pitchFamily="18" charset="0"/>
              </a:rPr>
              <a:t>. The second faith exploit is to </a:t>
            </a:r>
            <a:r>
              <a:rPr lang="en-SG" sz="2400" b="1" dirty="0">
                <a:effectLst/>
                <a:latin typeface="Calibri" panose="020F0502020204030204" pitchFamily="34" charset="0"/>
                <a:ea typeface="Calibri" panose="020F0502020204030204" pitchFamily="34" charset="0"/>
                <a:cs typeface="Times New Roman" panose="02020603050405020304" pitchFamily="18" charset="0"/>
              </a:rPr>
              <a:t>Disciple Singapore</a:t>
            </a:r>
            <a:r>
              <a:rPr lang="en-SG" sz="2400" dirty="0">
                <a:effectLst/>
                <a:latin typeface="Calibri" panose="020F0502020204030204" pitchFamily="34" charset="0"/>
                <a:ea typeface="Calibri" panose="020F0502020204030204" pitchFamily="34" charset="0"/>
                <a:cs typeface="Times New Roman" panose="02020603050405020304" pitchFamily="18" charset="0"/>
              </a:rPr>
              <a:t>. The most immediate context is to </a:t>
            </a:r>
            <a:r>
              <a:rPr lang="en-SG" sz="2400" b="1" dirty="0">
                <a:effectLst/>
                <a:latin typeface="Calibri" panose="020F0502020204030204" pitchFamily="34" charset="0"/>
                <a:ea typeface="Calibri" panose="020F0502020204030204" pitchFamily="34" charset="0"/>
                <a:cs typeface="Times New Roman" panose="02020603050405020304" pitchFamily="18" charset="0"/>
              </a:rPr>
              <a:t>Disciple the Generations</a:t>
            </a:r>
            <a:r>
              <a:rPr lang="en-SG" sz="2400" dirty="0">
                <a:effectLst/>
                <a:latin typeface="Calibri" panose="020F0502020204030204" pitchFamily="34" charset="0"/>
                <a:ea typeface="Calibri" panose="020F0502020204030204" pitchFamily="34" charset="0"/>
                <a:cs typeface="Times New Roman" panose="02020603050405020304" pitchFamily="18" charset="0"/>
              </a:rPr>
              <a:t>. </a:t>
            </a:r>
          </a:p>
          <a:p>
            <a:pPr marL="228600">
              <a:lnSpc>
                <a:spcPct val="107000"/>
              </a:lnSpc>
            </a:pPr>
            <a:r>
              <a:rPr lang="en-SG" sz="24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spcAft>
                <a:spcPts val="800"/>
              </a:spcAft>
              <a:buFont typeface="Symbol" panose="05050102010706020507" pitchFamily="18" charset="2"/>
              <a:buChar char=""/>
            </a:pPr>
            <a:r>
              <a:rPr lang="en-SG" sz="2400" dirty="0">
                <a:effectLst/>
                <a:latin typeface="Calibri" panose="020F0502020204030204" pitchFamily="34" charset="0"/>
                <a:ea typeface="Calibri" panose="020F0502020204030204" pitchFamily="34" charset="0"/>
                <a:cs typeface="Times New Roman" panose="02020603050405020304" pitchFamily="18" charset="0"/>
              </a:rPr>
              <a:t>Discipling the Generations is about two things – </a:t>
            </a:r>
            <a:r>
              <a:rPr lang="en-SG" sz="2400" b="1" cap="all" dirty="0">
                <a:effectLst/>
                <a:latin typeface="Calibri" panose="020F0502020204030204" pitchFamily="34" charset="0"/>
                <a:ea typeface="Calibri" panose="020F0502020204030204" pitchFamily="34" charset="0"/>
                <a:cs typeface="Times New Roman" panose="02020603050405020304" pitchFamily="18" charset="0"/>
              </a:rPr>
              <a:t>Passing on</a:t>
            </a:r>
            <a:r>
              <a:rPr lang="en-SG" sz="2400" b="1" dirty="0">
                <a:effectLst/>
                <a:latin typeface="Calibri" panose="020F0502020204030204" pitchFamily="34" charset="0"/>
                <a:ea typeface="Calibri" panose="020F0502020204030204" pitchFamily="34" charset="0"/>
                <a:cs typeface="Times New Roman" panose="02020603050405020304" pitchFamily="18" charset="0"/>
              </a:rPr>
              <a:t> </a:t>
            </a:r>
            <a:r>
              <a:rPr lang="en-SG" sz="2400" dirty="0">
                <a:effectLst/>
                <a:latin typeface="Calibri" panose="020F0502020204030204" pitchFamily="34" charset="0"/>
                <a:ea typeface="Calibri" panose="020F0502020204030204" pitchFamily="34" charset="0"/>
                <a:cs typeface="Times New Roman" panose="02020603050405020304" pitchFamily="18" charset="0"/>
              </a:rPr>
              <a:t>GOD’s blessing and </a:t>
            </a:r>
            <a:r>
              <a:rPr lang="en-SG" sz="2400" b="1" cap="all" dirty="0">
                <a:effectLst/>
                <a:latin typeface="Calibri" panose="020F0502020204030204" pitchFamily="34" charset="0"/>
                <a:ea typeface="Calibri" panose="020F0502020204030204" pitchFamily="34" charset="0"/>
                <a:cs typeface="Times New Roman" panose="02020603050405020304" pitchFamily="18" charset="0"/>
              </a:rPr>
              <a:t>connecting</a:t>
            </a:r>
            <a:r>
              <a:rPr lang="en-SG" sz="2400" dirty="0">
                <a:effectLst/>
                <a:latin typeface="Calibri" panose="020F0502020204030204" pitchFamily="34" charset="0"/>
                <a:ea typeface="Calibri" panose="020F0502020204030204" pitchFamily="34" charset="0"/>
                <a:cs typeface="Times New Roman" panose="02020603050405020304" pitchFamily="18" charset="0"/>
              </a:rPr>
              <a:t> through relating. </a:t>
            </a:r>
          </a:p>
        </p:txBody>
      </p:sp>
    </p:spTree>
    <p:extLst>
      <p:ext uri="{BB962C8B-B14F-4D97-AF65-F5344CB8AC3E}">
        <p14:creationId xmlns:p14="http://schemas.microsoft.com/office/powerpoint/2010/main" val="2987606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9DBCC2-4178-40F3-9172-0785D85E255B}"/>
              </a:ext>
            </a:extLst>
          </p:cNvPr>
          <p:cNvSpPr/>
          <p:nvPr/>
        </p:nvSpPr>
        <p:spPr>
          <a:xfrm>
            <a:off x="1151842" y="2110085"/>
            <a:ext cx="6840334" cy="923330"/>
          </a:xfrm>
          <a:prstGeom prst="rect">
            <a:avLst/>
          </a:prstGeom>
          <a:noFill/>
        </p:spPr>
        <p:txBody>
          <a:bodyPr wrap="none" lIns="91440" tIns="45720" rIns="91440" bIns="45720">
            <a:spAutoFit/>
          </a:bodyPr>
          <a:lstStyle/>
          <a:p>
            <a:pPr algn="ctr"/>
            <a:r>
              <a:rPr lang="en-US" sz="5400" dirty="0">
                <a:ln w="0"/>
                <a:solidFill>
                  <a:schemeClr val="accent3"/>
                </a:solidFill>
                <a:effectLst>
                  <a:outerShdw blurRad="38100" dist="19050" dir="2700000" algn="tl" rotWithShape="0">
                    <a:schemeClr val="dk1">
                      <a:alpha val="40000"/>
                    </a:schemeClr>
                  </a:outerShdw>
                </a:effectLst>
              </a:rPr>
              <a:t>Discussion Questions</a:t>
            </a:r>
            <a:endParaRPr lang="en-US" sz="5400" b="0" cap="none" spc="0" dirty="0">
              <a:ln w="0"/>
              <a:solidFill>
                <a:schemeClr val="accent3"/>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154769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F2AB901-5C1C-478E-9C33-66133FED15A1}"/>
              </a:ext>
            </a:extLst>
          </p:cNvPr>
          <p:cNvSpPr txBox="1"/>
          <p:nvPr/>
        </p:nvSpPr>
        <p:spPr>
          <a:xfrm>
            <a:off x="361148" y="469961"/>
            <a:ext cx="8360229" cy="3865802"/>
          </a:xfrm>
          <a:prstGeom prst="rect">
            <a:avLst/>
          </a:prstGeom>
          <a:noFill/>
        </p:spPr>
        <p:txBody>
          <a:bodyPr wrap="square">
            <a:spAutoFit/>
          </a:bodyPr>
          <a:lstStyle/>
          <a:p>
            <a:pPr marL="342900" lvl="0" indent="-342900">
              <a:lnSpc>
                <a:spcPct val="107000"/>
              </a:lnSpc>
              <a:buFont typeface="+mj-lt"/>
              <a:buAutoNum type="arabicPeriod"/>
            </a:pPr>
            <a:r>
              <a:rPr lang="en-SG" sz="2000" dirty="0">
                <a:effectLst/>
                <a:latin typeface="Calibri" panose="020F0502020204030204" pitchFamily="34" charset="0"/>
                <a:ea typeface="Calibri" panose="020F0502020204030204" pitchFamily="34" charset="0"/>
                <a:cs typeface="Times New Roman" panose="02020603050405020304" pitchFamily="18" charset="0"/>
              </a:rPr>
              <a:t>God desires for His goodness to be passed on from generation to generation. This is not merely passing on information </a:t>
            </a:r>
            <a:r>
              <a:rPr lang="en-SG" sz="2000" i="1" dirty="0">
                <a:effectLst/>
                <a:latin typeface="Calibri" panose="020F0502020204030204" pitchFamily="34" charset="0"/>
                <a:ea typeface="Calibri" panose="020F0502020204030204" pitchFamily="34" charset="0"/>
                <a:cs typeface="Times New Roman" panose="02020603050405020304" pitchFamily="18" charset="0"/>
              </a:rPr>
              <a:t>about</a:t>
            </a:r>
            <a:r>
              <a:rPr lang="en-SG" sz="2000" dirty="0">
                <a:effectLst/>
                <a:latin typeface="Calibri" panose="020F0502020204030204" pitchFamily="34" charset="0"/>
                <a:ea typeface="Calibri" panose="020F0502020204030204" pitchFamily="34" charset="0"/>
                <a:cs typeface="Times New Roman" panose="02020603050405020304" pitchFamily="18" charset="0"/>
              </a:rPr>
              <a:t> Him, but our own personal encounters and journey with Him. Was there a time (or many times) when GOD was “real” to you? What was the encounter about? Share one such story. </a:t>
            </a:r>
          </a:p>
          <a:p>
            <a:pPr marL="800100" indent="-342900">
              <a:lnSpc>
                <a:spcPct val="107000"/>
              </a:lnSpc>
              <a:spcAft>
                <a:spcPts val="800"/>
              </a:spcAft>
              <a:buFont typeface="+mj-lt"/>
              <a:buAutoNum type="arabicPeriod"/>
            </a:pPr>
            <a:endParaRPr lang="en-SG"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mj-lt"/>
              <a:buAutoNum type="arabicPeriod"/>
            </a:pPr>
            <a:r>
              <a:rPr lang="en-SG" sz="2000" dirty="0">
                <a:latin typeface="Calibri" panose="020F0502020204030204" pitchFamily="34" charset="0"/>
                <a:cs typeface="Times New Roman" panose="02020603050405020304" pitchFamily="18" charset="0"/>
              </a:rPr>
              <a:t>We are created us in His image. Just as our GOD is a personal GOD in relationship as the Triune GOD, so likewise, we are created for meaningful connections and bonding. What are some ways the CG can deepen those bonds especially in the midst of the pandemic? </a:t>
            </a:r>
          </a:p>
          <a:p>
            <a:pPr marL="342900" lvl="0" indent="-342900">
              <a:lnSpc>
                <a:spcPct val="107000"/>
              </a:lnSpc>
              <a:buFont typeface="Symbol" panose="05050102010706020507" pitchFamily="18" charset="2"/>
              <a:buChar char=""/>
            </a:pPr>
            <a:endParaRPr lang="en-SG"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3844876"/>
      </p:ext>
    </p:extLst>
  </p:cSld>
  <p:clrMapOvr>
    <a:masterClrMapping/>
  </p:clrMapOvr>
</p:sld>
</file>

<file path=ppt/theme/theme1.xml><?xml version="1.0" encoding="utf-8"?>
<a:theme xmlns:a="http://schemas.openxmlformats.org/drawingml/2006/main" name="Project Achievement Portfolio by Slidesgo">
  <a:themeElements>
    <a:clrScheme name="Simple Light">
      <a:dk1>
        <a:srgbClr val="2B2B2D"/>
      </a:dk1>
      <a:lt1>
        <a:srgbClr val="FFFFFF"/>
      </a:lt1>
      <a:dk2>
        <a:srgbClr val="F57620"/>
      </a:dk2>
      <a:lt2>
        <a:srgbClr val="66D9BC"/>
      </a:lt2>
      <a:accent1>
        <a:srgbClr val="FAA87D"/>
      </a:accent1>
      <a:accent2>
        <a:srgbClr val="2FB08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229</Words>
  <Application>Microsoft Office PowerPoint</Application>
  <PresentationFormat>On-screen Show (16:9)</PresentationFormat>
  <Paragraphs>13</Paragraphs>
  <Slides>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Be Vietnam</vt:lpstr>
      <vt:lpstr>Calibri</vt:lpstr>
      <vt:lpstr>Abadi</vt:lpstr>
      <vt:lpstr>Arial</vt:lpstr>
      <vt:lpstr>Symbol</vt:lpstr>
      <vt:lpstr>Fredoka One</vt:lpstr>
      <vt:lpstr>Project Achievement Portfolio by Slidesgo</vt:lpstr>
      <vt:lpstr>DISCIPLE THE GENERATIONS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ACHIEVEMENT PORTFOLIO</dc:title>
  <dc:creator>Lee Lay Hoon</dc:creator>
  <cp:lastModifiedBy>Lee Lay Hoon</cp:lastModifiedBy>
  <cp:revision>4</cp:revision>
  <dcterms:modified xsi:type="dcterms:W3CDTF">2022-01-21T06:03:54Z</dcterms:modified>
</cp:coreProperties>
</file>